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39"/>
  </p:notesMasterIdLst>
  <p:handoutMasterIdLst>
    <p:handoutMasterId r:id="rId40"/>
  </p:handoutMasterIdLst>
  <p:sldIdLst>
    <p:sldId id="598" r:id="rId3"/>
    <p:sldId id="631" r:id="rId4"/>
    <p:sldId id="590" r:id="rId5"/>
    <p:sldId id="674" r:id="rId6"/>
    <p:sldId id="575" r:id="rId7"/>
    <p:sldId id="599" r:id="rId8"/>
    <p:sldId id="680" r:id="rId9"/>
    <p:sldId id="677" r:id="rId10"/>
    <p:sldId id="678" r:id="rId11"/>
    <p:sldId id="679" r:id="rId12"/>
    <p:sldId id="681" r:id="rId13"/>
    <p:sldId id="567" r:id="rId14"/>
    <p:sldId id="641" r:id="rId15"/>
    <p:sldId id="684" r:id="rId16"/>
    <p:sldId id="685" r:id="rId17"/>
    <p:sldId id="642" r:id="rId18"/>
    <p:sldId id="643" r:id="rId19"/>
    <p:sldId id="682" r:id="rId20"/>
    <p:sldId id="646" r:id="rId21"/>
    <p:sldId id="647" r:id="rId22"/>
    <p:sldId id="665" r:id="rId23"/>
    <p:sldId id="650" r:id="rId24"/>
    <p:sldId id="686" r:id="rId25"/>
    <p:sldId id="653" r:id="rId26"/>
    <p:sldId id="654" r:id="rId27"/>
    <p:sldId id="656" r:id="rId28"/>
    <p:sldId id="657" r:id="rId29"/>
    <p:sldId id="658" r:id="rId30"/>
    <p:sldId id="659" r:id="rId31"/>
    <p:sldId id="660" r:id="rId32"/>
    <p:sldId id="661" r:id="rId33"/>
    <p:sldId id="666" r:id="rId34"/>
    <p:sldId id="683" r:id="rId35"/>
    <p:sldId id="662" r:id="rId36"/>
    <p:sldId id="669" r:id="rId37"/>
    <p:sldId id="454" r:id="rId38"/>
  </p:sldIdLst>
  <p:sldSz cx="9144000" cy="6858000" type="screen4x3"/>
  <p:notesSz cx="6735763" cy="98694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FF99CC"/>
    <a:srgbClr val="FFFF99"/>
    <a:srgbClr val="FFFF00"/>
    <a:srgbClr val="00FFFF"/>
    <a:srgbClr val="CCFF33"/>
    <a:srgbClr val="FF66FF"/>
    <a:srgbClr val="FF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>
        <p:scale>
          <a:sx n="53" d="100"/>
          <a:sy n="53" d="100"/>
        </p:scale>
        <p:origin x="-18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sz="3200" dirty="0"/>
              <a:t>สาเหตุการตายมารดา</a:t>
            </a:r>
          </a:p>
        </c:rich>
      </c:tx>
      <c:layout/>
      <c:overlay val="0"/>
      <c:spPr>
        <a:ln>
          <a:solidFill>
            <a:schemeClr val="tx1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33223924066804E-2"/>
          <c:y val="8.3604890024446876E-2"/>
          <c:w val="0.80969238306754054"/>
          <c:h val="0.9163951099755531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สาเหตุการตายมารดา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ทางตรง</c:v>
                </c:pt>
                <c:pt idx="1">
                  <c:v>ทางอ้อม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57.58</c:v>
                </c:pt>
                <c:pt idx="1">
                  <c:v>42.42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72012416663358647"/>
          <c:y val="0.16217166569944075"/>
          <c:w val="0.22349106096345622"/>
          <c:h val="0.14564831995021799"/>
        </c:manualLayout>
      </c:layout>
      <c:overlay val="0"/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12290502793533E-2"/>
          <c:y val="0.11229946524064172"/>
          <c:w val="0.8044692737430168"/>
          <c:h val="0.65785575282177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ANC 12 wks.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C3300"/>
              </a:solidFill>
            </c:spPr>
          </c:dPt>
          <c:dLbls>
            <c:dLbl>
              <c:idx val="3"/>
              <c:layout>
                <c:manualLayout>
                  <c:x val="-1.7449798727751039E-2"/>
                  <c:y val="1.353374715624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950956457953673E-2"/>
                  <c:y val="-9.3449297051064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944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2561(ตค-กค61)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85.89</c:v>
                </c:pt>
                <c:pt idx="1">
                  <c:v>84.13</c:v>
                </c:pt>
                <c:pt idx="2">
                  <c:v>78.86999999999999</c:v>
                </c:pt>
                <c:pt idx="3">
                  <c:v>68.989999999999995</c:v>
                </c:pt>
                <c:pt idx="4" formatCode="0.00">
                  <c:v>78.55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705344"/>
        <c:axId val="221706880"/>
        <c:axId val="0"/>
      </c:bar3DChart>
      <c:catAx>
        <c:axId val="22170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600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706880"/>
        <c:crosses val="autoZero"/>
        <c:auto val="1"/>
        <c:lblAlgn val="ctr"/>
        <c:lblOffset val="100"/>
        <c:noMultiLvlLbl val="0"/>
      </c:catAx>
      <c:valAx>
        <c:axId val="22170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728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705344"/>
        <c:crosses val="autoZero"/>
        <c:crossBetween val="between"/>
      </c:valAx>
      <c:spPr>
        <a:noFill/>
        <a:ln w="27437">
          <a:noFill/>
        </a:ln>
      </c:spPr>
    </c:plotArea>
    <c:legend>
      <c:legendPos val="r"/>
      <c:layout>
        <c:manualLayout>
          <c:xMode val="edge"/>
          <c:yMode val="edge"/>
          <c:x val="0.81221398210976636"/>
          <c:y val="2.3459569700684784E-3"/>
          <c:w val="0.18778601789023444"/>
          <c:h val="0.46951441673020644"/>
        </c:manualLayout>
      </c:layout>
      <c:overlay val="0"/>
      <c:txPr>
        <a:bodyPr/>
        <a:lstStyle/>
        <a:p>
          <a:pPr>
            <a:defRPr lang="th-TH" sz="1788" b="0" i="0" u="none" strike="noStrike" baseline="0">
              <a:solidFill>
                <a:srgbClr val="000000"/>
              </a:solidFill>
              <a:latin typeface="TH SarabunPSK"/>
              <a:ea typeface="TH SarabunPSK"/>
              <a:cs typeface="TH SarabunPSK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944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67025358415583E-2"/>
          <c:y val="0.17639588801399841"/>
          <c:w val="0.84141130575131973"/>
          <c:h val="0.692240594925634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สัดส่วนการผ่าตัดคลอด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66FF"/>
              </a:solidFill>
            </c:spPr>
          </c:dPt>
          <c:dLbls>
            <c:dLbl>
              <c:idx val="3"/>
              <c:layout>
                <c:manualLayout>
                  <c:x val="1.5911379380030084E-3"/>
                  <c:y val="3.40329756845735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893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2556</c:v>
                </c:pt>
                <c:pt idx="1">
                  <c:v>2557</c:v>
                </c:pt>
                <c:pt idx="2">
                  <c:v>2558</c:v>
                </c:pt>
                <c:pt idx="3">
                  <c:v>2559</c:v>
                </c:pt>
                <c:pt idx="4">
                  <c:v>2560</c:v>
                </c:pt>
                <c:pt idx="5">
                  <c:v>2561(ตค.60-กค61)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23.4</c:v>
                </c:pt>
                <c:pt idx="1">
                  <c:v>25.21</c:v>
                </c:pt>
                <c:pt idx="2">
                  <c:v>26.59</c:v>
                </c:pt>
                <c:pt idx="3">
                  <c:v>27.93</c:v>
                </c:pt>
                <c:pt idx="4">
                  <c:v>31.71</c:v>
                </c:pt>
                <c:pt idx="5">
                  <c:v>32.950000000000003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776320"/>
        <c:axId val="222778112"/>
        <c:axId val="0"/>
      </c:bar3DChart>
      <c:catAx>
        <c:axId val="2227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2103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2778112"/>
        <c:crosses val="autoZero"/>
        <c:auto val="1"/>
        <c:lblAlgn val="ctr"/>
        <c:lblOffset val="100"/>
        <c:tickLblSkip val="1"/>
        <c:noMultiLvlLbl val="0"/>
      </c:catAx>
      <c:valAx>
        <c:axId val="22277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682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2776320"/>
        <c:crossesAt val="1"/>
        <c:crossBetween val="between"/>
      </c:valAx>
      <c:spPr>
        <a:noFill/>
        <a:ln w="26709">
          <a:noFill/>
        </a:ln>
      </c:spPr>
    </c:plotArea>
    <c:legend>
      <c:legendPos val="r"/>
      <c:layout>
        <c:manualLayout>
          <c:xMode val="edge"/>
          <c:yMode val="edge"/>
          <c:x val="0.11276380907203892"/>
          <c:y val="1.8377222764340798E-2"/>
          <c:w val="0.46621831825996185"/>
          <c:h val="0.17970343868058974"/>
        </c:manualLayout>
      </c:layout>
      <c:overlay val="0"/>
      <c:txPr>
        <a:bodyPr/>
        <a:lstStyle/>
        <a:p>
          <a:pPr>
            <a:defRPr lang="th-TH" sz="1740" b="0" i="0" u="none" strike="noStrike" baseline="0">
              <a:solidFill>
                <a:srgbClr val="000000"/>
              </a:solidFill>
              <a:latin typeface="TH SarabunPSK"/>
              <a:ea typeface="TH SarabunPSK"/>
              <a:cs typeface="TH SarabunPSK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93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16460905350119E-2"/>
          <c:y val="0.10572687224669662"/>
          <c:w val="0.90793790107943839"/>
          <c:h val="0.612334801762114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อัตรามารดาตาย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9867461376316142E-3"/>
                  <c:y val="-3.149606299212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801192064474211E-3"/>
                  <c:y val="-3.149606299212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504824065366042E-2"/>
                  <c:y val="-5.296868993737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493608480854028E-2"/>
                  <c:y val="-6.00763841527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933730688158202E-2"/>
                  <c:y val="-0.10393700787401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8623188569115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863453388864648E-3"/>
                  <c:y val="-2.5760869712204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837686574623158E-2"/>
                  <c:y val="-4.1350610701221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58634533888646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3.6485942794388646E-2"/>
                  <c:y val="7.442029027970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262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 (ตค-กค61)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30.18</c:v>
                </c:pt>
                <c:pt idx="1">
                  <c:v>31.67</c:v>
                </c:pt>
                <c:pt idx="2">
                  <c:v>25.56</c:v>
                </c:pt>
                <c:pt idx="3">
                  <c:v>20.67</c:v>
                </c:pt>
                <c:pt idx="4">
                  <c:v>14.29</c:v>
                </c:pt>
                <c:pt idx="5">
                  <c:v>36.840000000000003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861376"/>
        <c:axId val="221862912"/>
        <c:axId val="0"/>
      </c:bar3DChart>
      <c:catAx>
        <c:axId val="2218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893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862912"/>
        <c:crosses val="autoZero"/>
        <c:auto val="1"/>
        <c:lblAlgn val="ctr"/>
        <c:lblOffset val="100"/>
        <c:tickLblSkip val="1"/>
        <c:noMultiLvlLbl val="0"/>
      </c:catAx>
      <c:valAx>
        <c:axId val="2218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682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861376"/>
        <c:crosses val="autoZero"/>
        <c:crossBetween val="between"/>
      </c:valAx>
      <c:spPr>
        <a:noFill/>
        <a:ln w="26707">
          <a:noFill/>
        </a:ln>
      </c:spPr>
    </c:plotArea>
    <c:plotVisOnly val="1"/>
    <c:dispBlanksAs val="gap"/>
    <c:showDLblsOverMax val="0"/>
  </c:chart>
  <c:txPr>
    <a:bodyPr/>
    <a:lstStyle/>
    <a:p>
      <a:pPr>
        <a:defRPr sz="1893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869932925051086E-2"/>
          <c:y val="0.12922558649241025"/>
          <c:w val="0.89702970297029705"/>
          <c:h val="0.4941860465116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อัตราทารกตาย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2.0642260504556812E-2"/>
                  <c:y val="-8.5370295207944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3792768301111E-2"/>
                  <c:y val="-4.829369266985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742397137745976E-2"/>
                  <c:y val="-6.529209621993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133492034426033E-2"/>
                  <c:y val="-6.400113645588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1412111053202435E-2"/>
                  <c:y val="-2.543685905241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233576096956685E-2"/>
                  <c:y val="0.1946524228095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652067641739281E-2"/>
                  <c:y val="0.14367202635945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304135283478552E-2"/>
                  <c:y val="0.14830660785492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0048660649130879E-2"/>
                  <c:y val="0.15757577084585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9689014561881103E-3"/>
                  <c:y val="0.12041115003456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1156462038663361E-2"/>
                  <c:y val="9.632892002765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5937802912376217E-2"/>
                  <c:y val="0.17820850205116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7531583203613896E-2"/>
                  <c:y val="8.669602802488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5937802912376217E-2"/>
                  <c:y val="8.669602802488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4.7813408737128939E-3"/>
                  <c:y val="3.371512200967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527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 (ตค-กค61)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6.7</c:v>
                </c:pt>
                <c:pt idx="1">
                  <c:v>5.83</c:v>
                </c:pt>
                <c:pt idx="2">
                  <c:v>5.88</c:v>
                </c:pt>
                <c:pt idx="3">
                  <c:v>8.7800000000000011</c:v>
                </c:pt>
                <c:pt idx="4">
                  <c:v>5.41</c:v>
                </c:pt>
                <c:pt idx="5">
                  <c:v>7.1899999999999995</c:v>
                </c:pt>
                <c:pt idx="6">
                  <c:v>7.1099999999999985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592128"/>
        <c:axId val="225322112"/>
        <c:axId val="0"/>
      </c:bar3DChart>
      <c:catAx>
        <c:axId val="19459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th-TH" sz="1964" b="1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5322112"/>
        <c:crosses val="autoZero"/>
        <c:auto val="1"/>
        <c:lblAlgn val="ctr"/>
        <c:lblOffset val="100"/>
        <c:noMultiLvlLbl val="0"/>
      </c:catAx>
      <c:valAx>
        <c:axId val="22532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746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194592128"/>
        <c:crosses val="autoZero"/>
        <c:crossBetween val="between"/>
      </c:valAx>
      <c:spPr>
        <a:noFill/>
        <a:ln w="27710">
          <a:noFill/>
        </a:ln>
      </c:spPr>
    </c:plotArea>
    <c:plotVisOnly val="1"/>
    <c:dispBlanksAs val="gap"/>
    <c:showDLblsOverMax val="0"/>
  </c:chart>
  <c:txPr>
    <a:bodyPr/>
    <a:lstStyle/>
    <a:p>
      <a:pPr>
        <a:defRPr sz="1964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8101129702024"/>
          <c:y val="7.746260027968431E-2"/>
          <c:w val="0.71243179371397369"/>
          <c:h val="0.6039445908812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DFIU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34.230000000000011</c:v>
                </c:pt>
                <c:pt idx="1">
                  <c:v>25</c:v>
                </c:pt>
                <c:pt idx="2">
                  <c:v>34.78</c:v>
                </c:pt>
                <c:pt idx="3">
                  <c:v>26.56</c:v>
                </c:pt>
                <c:pt idx="4" formatCode="0.00">
                  <c:v>38.160000000000011</c:v>
                </c:pt>
                <c:pt idx="5" formatCode="0.00">
                  <c:v>52.04</c:v>
                </c:pt>
                <c:pt idx="6" formatCode="0.00">
                  <c:v>56.58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Congenital Anormaly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3"/>
              <c:layout>
                <c:manualLayout>
                  <c:x val="-2.833402197649213E-3"/>
                  <c:y val="5.999983202146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4083918680018496E-2"/>
                  <c:y val="-2.666659200954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2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3.6</c:v>
                </c:pt>
                <c:pt idx="1">
                  <c:v>8.7000000000000011</c:v>
                </c:pt>
                <c:pt idx="2">
                  <c:v>5.4300000000000015</c:v>
                </c:pt>
                <c:pt idx="3">
                  <c:v>11.72</c:v>
                </c:pt>
                <c:pt idx="4" formatCode="0.00">
                  <c:v>17.110000000000007</c:v>
                </c:pt>
                <c:pt idx="5" formatCode="0.00">
                  <c:v>14.29</c:v>
                </c:pt>
                <c:pt idx="6" formatCode="0.00">
                  <c:v>13.16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Birth Asphyxia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lang="th-TH" sz="1400"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668043952984304E-3"/>
                  <c:y val="4.2222104015106884E-2"/>
                </c:manualLayout>
              </c:layout>
              <c:spPr/>
              <c:txPr>
                <a:bodyPr/>
                <a:lstStyle/>
                <a:p>
                  <a:pPr>
                    <a:defRPr lang="th-TH" sz="1400"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2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22.52</c:v>
                </c:pt>
                <c:pt idx="1">
                  <c:v>22.830000000000005</c:v>
                </c:pt>
                <c:pt idx="2">
                  <c:v>13.04</c:v>
                </c:pt>
                <c:pt idx="3">
                  <c:v>10.16</c:v>
                </c:pt>
                <c:pt idx="4" formatCode="0.00">
                  <c:v>3.9499999999999997</c:v>
                </c:pt>
                <c:pt idx="5" formatCode="0.00">
                  <c:v>8.16</c:v>
                </c:pt>
                <c:pt idx="6" formatCode="0.00">
                  <c:v>2.63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Preterm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>
                <c:manualLayout>
                  <c:x val="1.7000413185895281E-2"/>
                  <c:y val="-2.2222160007951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083918680018416E-2"/>
                  <c:y val="3.777767201351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167010988246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1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</c:numCache>
            </c:numRef>
          </c:cat>
          <c:val>
            <c:numRef>
              <c:f>Sheet1!$E$2:$E$8</c:f>
              <c:numCache>
                <c:formatCode>0.00</c:formatCode>
                <c:ptCount val="7"/>
                <c:pt idx="0">
                  <c:v>0</c:v>
                </c:pt>
                <c:pt idx="1">
                  <c:v>9.7800000000000011</c:v>
                </c:pt>
                <c:pt idx="2">
                  <c:v>16.3</c:v>
                </c:pt>
                <c:pt idx="3">
                  <c:v>10.94</c:v>
                </c:pt>
                <c:pt idx="4">
                  <c:v>14.47</c:v>
                </c:pt>
                <c:pt idx="5">
                  <c:v>22.45</c:v>
                </c:pt>
                <c:pt idx="6">
                  <c:v>14.47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965312"/>
        <c:axId val="221975296"/>
        <c:axId val="0"/>
      </c:bar3DChart>
      <c:catAx>
        <c:axId val="2219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221975296"/>
        <c:crosses val="autoZero"/>
        <c:auto val="1"/>
        <c:lblAlgn val="ctr"/>
        <c:lblOffset val="100"/>
        <c:noMultiLvlLbl val="0"/>
      </c:catAx>
      <c:valAx>
        <c:axId val="221975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th-TH" sz="1600" baseline="0">
                <a:latin typeface="AngsanaUPC" pitchFamily="18" charset="-34"/>
              </a:defRPr>
            </a:pPr>
            <a:endParaRPr lang="th-TH"/>
          </a:p>
        </c:txPr>
        <c:crossAx val="221965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th-TH" sz="1600"/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3058114197989399E-2"/>
          <c:y val="7.5175355235767946E-2"/>
          <c:w val="0.78976217005893057"/>
          <c:h val="0.75597315373522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8246422027435268E-3"/>
                  <c:y val="-4.2867227803421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49120982518701E-2"/>
                  <c:y val="-3.4156711014571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093200614074184E-3"/>
                  <c:y val="-4.858064078197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610354346590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51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2559</c:v>
                </c:pt>
                <c:pt idx="1">
                  <c:v>2560</c:v>
                </c:pt>
                <c:pt idx="2">
                  <c:v>2561(ตค-กค61)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 formatCode="General">
                  <c:v>3</c:v>
                </c:pt>
                <c:pt idx="1">
                  <c:v>8</c:v>
                </c:pt>
                <c:pt idx="2" formatCode="General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layout>
                <c:manualLayout>
                  <c:x val="1.8867924528301886E-2"/>
                  <c:y val="-3.735632183908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018867924528301E-2"/>
                  <c:y val="-3.735632183908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29559748427667E-2"/>
                  <c:y val="-4.885057471264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2559</c:v>
                </c:pt>
                <c:pt idx="1">
                  <c:v>2560</c:v>
                </c:pt>
                <c:pt idx="2">
                  <c:v>2561(ตค-กค61)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3.9499999999999997</c:v>
                </c:pt>
                <c:pt idx="1">
                  <c:v>8.16</c:v>
                </c:pt>
                <c:pt idx="2">
                  <c:v>2.63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057984"/>
        <c:axId val="222059520"/>
        <c:axId val="0"/>
      </c:bar3DChart>
      <c:catAx>
        <c:axId val="22205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500" b="0" i="0" u="none" strike="noStrike" baseline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22059520"/>
        <c:crosses val="autoZero"/>
        <c:auto val="1"/>
        <c:lblAlgn val="ctr"/>
        <c:lblOffset val="100"/>
        <c:tickLblSkip val="1"/>
        <c:noMultiLvlLbl val="0"/>
      </c:catAx>
      <c:valAx>
        <c:axId val="22205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468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2057984"/>
        <c:crosses val="autoZero"/>
        <c:crossBetween val="between"/>
      </c:valAx>
      <c:spPr>
        <a:noFill/>
        <a:ln w="23299">
          <a:noFill/>
        </a:ln>
      </c:spPr>
    </c:plotArea>
    <c:legend>
      <c:legendPos val="r"/>
      <c:layout>
        <c:manualLayout>
          <c:xMode val="edge"/>
          <c:yMode val="edge"/>
          <c:x val="0.86913522012578681"/>
          <c:y val="8.7548873201194644E-2"/>
          <c:w val="0.10099056603773583"/>
          <c:h val="0.30766087428726629"/>
        </c:manualLayout>
      </c:layout>
      <c:overlay val="0"/>
      <c:txPr>
        <a:bodyPr/>
        <a:lstStyle/>
        <a:p>
          <a:pPr>
            <a:defRPr lang="th-TH" sz="1518" b="0" i="0" u="none" strike="noStrike" baseline="0">
              <a:solidFill>
                <a:srgbClr val="000000"/>
              </a:solidFill>
              <a:latin typeface="TH SarabunPSK"/>
              <a:ea typeface="TH SarabunPSK"/>
              <a:cs typeface="TH SarabunPSK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65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8427821745299"/>
          <c:y val="6.4373743033913133E-2"/>
          <c:w val="0.74503789961712963"/>
          <c:h val="0.652687988393694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Apgar score ที่ 1 นาที</c:v>
                </c:pt>
              </c:strCache>
            </c:strRef>
          </c:tx>
          <c:spPr>
            <a:ln w="57150">
              <a:solidFill>
                <a:srgbClr val="FF0066"/>
              </a:solidFill>
            </a:ln>
          </c:spPr>
          <c:marker>
            <c:spPr>
              <a:ln w="57150">
                <a:solidFill>
                  <a:srgbClr val="FF0066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19.25</c:v>
                </c:pt>
                <c:pt idx="1">
                  <c:v>15.2</c:v>
                </c:pt>
                <c:pt idx="2" formatCode="0.00">
                  <c:v>15.27</c:v>
                </c:pt>
                <c:pt idx="3">
                  <c:v>19.559999999999999</c:v>
                </c:pt>
                <c:pt idx="4" formatCode="0.00">
                  <c:v>23.58</c:v>
                </c:pt>
                <c:pt idx="5" formatCode="0.00">
                  <c:v>21.22</c:v>
                </c:pt>
                <c:pt idx="6" formatCode="0.00">
                  <c:v>22.279999999999994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Apgar score ที่ 5 นาที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pPr>
              <a:ln w="38100">
                <a:solidFill>
                  <a:srgbClr val="0000FF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4.41</c:v>
                </c:pt>
                <c:pt idx="1">
                  <c:v>4.18</c:v>
                </c:pt>
                <c:pt idx="2" formatCode="0.00">
                  <c:v>3.8299999999999992</c:v>
                </c:pt>
                <c:pt idx="3">
                  <c:v>4.41</c:v>
                </c:pt>
                <c:pt idx="4" formatCode="0.00">
                  <c:v>6.1499999999999995</c:v>
                </c:pt>
                <c:pt idx="5" formatCode="0.00">
                  <c:v>11.64</c:v>
                </c:pt>
                <c:pt idx="6" formatCode="0.00">
                  <c:v>8.4600000000000026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 BA score0-3 ที่ 1 นาที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7.24</c:v>
                </c:pt>
                <c:pt idx="1">
                  <c:v>1.9000000000000001</c:v>
                </c:pt>
                <c:pt idx="2">
                  <c:v>2.62</c:v>
                </c:pt>
                <c:pt idx="3">
                  <c:v>3.44</c:v>
                </c:pt>
                <c:pt idx="4">
                  <c:v>3.22</c:v>
                </c:pt>
                <c:pt idx="5">
                  <c:v>3.17</c:v>
                </c:pt>
                <c:pt idx="6">
                  <c:v>3.01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107136"/>
        <c:axId val="222109056"/>
      </c:lineChart>
      <c:catAx>
        <c:axId val="22210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222109056"/>
        <c:crosses val="autoZero"/>
        <c:auto val="1"/>
        <c:lblAlgn val="ctr"/>
        <c:lblOffset val="100"/>
        <c:noMultiLvlLbl val="0"/>
      </c:catAx>
      <c:valAx>
        <c:axId val="222109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th-TH" sz="1600" baseline="0">
                <a:latin typeface="AngsanaUPC" pitchFamily="18" charset="-34"/>
              </a:defRPr>
            </a:pPr>
            <a:endParaRPr lang="th-TH"/>
          </a:p>
        </c:txPr>
        <c:crossAx val="222107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th-TH" sz="1300"/>
            </a:pPr>
            <a:endParaRPr lang="th-TH"/>
          </a:p>
        </c:txPr>
      </c:dTable>
      <c:spPr>
        <a:ln>
          <a:solidFill>
            <a:srgbClr val="0000F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757575757575774E-2"/>
          <c:y val="9.268292682926825E-2"/>
          <c:w val="0.80952380952380965"/>
          <c:h val="0.56585365853658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2.8554216099956238E-2"/>
                  <c:y val="-6.010869599514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04417372205161E-2"/>
                  <c:y val="-8.3007246850435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554216099956238E-2"/>
                  <c:y val="-6.869565256587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610354346590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50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2561(ตค-กค61)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8.4600000000000026</c:v>
                </c:pt>
                <c:pt idx="1">
                  <c:v>7.54</c:v>
                </c:pt>
                <c:pt idx="2" formatCode="0.00">
                  <c:v>9.8000000000000007</c:v>
                </c:pt>
                <c:pt idx="3">
                  <c:v>8.6300000000000008</c:v>
                </c:pt>
                <c:pt idx="4" formatCode="0.00">
                  <c:v>9</c:v>
                </c:pt>
                <c:pt idx="5">
                  <c:v>8.48</c:v>
                </c:pt>
                <c:pt idx="6">
                  <c:v>7.22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205824"/>
        <c:axId val="222207360"/>
        <c:axId val="0"/>
      </c:bar3DChart>
      <c:catAx>
        <c:axId val="2222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833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2207360"/>
        <c:crosses val="autoZero"/>
        <c:auto val="1"/>
        <c:lblAlgn val="ctr"/>
        <c:lblOffset val="100"/>
        <c:noMultiLvlLbl val="0"/>
      </c:catAx>
      <c:valAx>
        <c:axId val="22220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467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2205824"/>
        <c:crosses val="autoZero"/>
        <c:crossBetween val="between"/>
      </c:valAx>
      <c:spPr>
        <a:noFill/>
        <a:ln w="23283">
          <a:noFill/>
        </a:ln>
      </c:spPr>
    </c:plotArea>
    <c:legend>
      <c:legendPos val="r"/>
      <c:layout>
        <c:manualLayout>
          <c:xMode val="edge"/>
          <c:yMode val="edge"/>
          <c:x val="0.86469153855768377"/>
          <c:y val="0.22732659066589264"/>
          <c:w val="0.13308573928258902"/>
          <c:h val="0.49742086914442635"/>
        </c:manualLayout>
      </c:layout>
      <c:overlay val="0"/>
      <c:txPr>
        <a:bodyPr/>
        <a:lstStyle/>
        <a:p>
          <a:pPr>
            <a:defRPr lang="th-TH" sz="1393" b="0" i="0" u="none" strike="noStrike" baseline="0">
              <a:solidFill>
                <a:srgbClr val="000000"/>
              </a:solidFill>
              <a:latin typeface="TH SarabunPSK"/>
              <a:ea typeface="TH SarabunPSK"/>
              <a:cs typeface="TH SarabunPSK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65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85209713024295E-2"/>
          <c:y val="7.8048780487804878E-2"/>
          <c:w val="0.79690949227373375"/>
          <c:h val="0.58536585365853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8554216099956238E-2"/>
                  <c:y val="-6.010869599514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04417372205161E-2"/>
                  <c:y val="-8.3007246850435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554216099956238E-2"/>
                  <c:y val="-6.869565256587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610354346590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51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2561(ตค-กค61)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0">
                  <c:v>9.2100000000000009</c:v>
                </c:pt>
                <c:pt idx="1">
                  <c:v>8.61</c:v>
                </c:pt>
                <c:pt idx="2">
                  <c:v>8.74</c:v>
                </c:pt>
                <c:pt idx="3" formatCode="0.00">
                  <c:v>9.44</c:v>
                </c:pt>
                <c:pt idx="4">
                  <c:v>8.93</c:v>
                </c:pt>
                <c:pt idx="5">
                  <c:v>8.91</c:v>
                </c:pt>
                <c:pt idx="6">
                  <c:v>8.4500000000000028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532544"/>
        <c:axId val="221534080"/>
        <c:axId val="0"/>
      </c:bar3DChart>
      <c:catAx>
        <c:axId val="22153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835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534080"/>
        <c:crosses val="autoZero"/>
        <c:auto val="1"/>
        <c:lblAlgn val="ctr"/>
        <c:lblOffset val="100"/>
        <c:noMultiLvlLbl val="0"/>
      </c:catAx>
      <c:valAx>
        <c:axId val="221534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468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532544"/>
        <c:crosses val="autoZero"/>
        <c:crossBetween val="between"/>
      </c:valAx>
      <c:spPr>
        <a:noFill/>
        <a:ln w="23299">
          <a:noFill/>
        </a:ln>
      </c:spPr>
    </c:plotArea>
    <c:legend>
      <c:legendPos val="r"/>
      <c:layout>
        <c:manualLayout>
          <c:xMode val="edge"/>
          <c:yMode val="edge"/>
          <c:x val="0.86469154238133272"/>
          <c:y val="0.22732670496342339"/>
          <c:w val="0.13308579514686189"/>
          <c:h val="0.49742088710864152"/>
        </c:manualLayout>
      </c:layout>
      <c:overlay val="0"/>
      <c:txPr>
        <a:bodyPr/>
        <a:lstStyle/>
        <a:p>
          <a:pPr>
            <a:defRPr lang="th-TH" sz="1518" b="0" i="0" u="none" strike="noStrike" baseline="0">
              <a:solidFill>
                <a:srgbClr val="000000"/>
              </a:solidFill>
              <a:latin typeface="TH SarabunPSK"/>
              <a:ea typeface="TH SarabunPSK"/>
              <a:cs typeface="TH SarabunPSK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65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th-TH" sz="198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47744446724041E-2"/>
          <c:y val="0.18181818181818252"/>
          <c:w val="0.85648899766812292"/>
          <c:h val="0.603305785123966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 PPH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833" b="0" i="0" u="none" strike="noStrike" baseline="0">
                    <a:solidFill>
                      <a:srgbClr val="000000"/>
                    </a:solidFill>
                    <a:latin typeface="TH SarabunPSK"/>
                    <a:ea typeface="TH SarabunPSK"/>
                    <a:cs typeface="TH SarabunPSK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2561(ตค-กค61)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1.31</c:v>
                </c:pt>
                <c:pt idx="1">
                  <c:v>1.3900000000000001</c:v>
                </c:pt>
                <c:pt idx="2">
                  <c:v>1.36</c:v>
                </c:pt>
                <c:pt idx="3">
                  <c:v>1.3900000000000001</c:v>
                </c:pt>
                <c:pt idx="4">
                  <c:v>2.0699999999999998</c:v>
                </c:pt>
                <c:pt idx="5">
                  <c:v>1.85</c:v>
                </c:pt>
                <c:pt idx="6">
                  <c:v>1.9600000000000004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1650304"/>
        <c:axId val="221668480"/>
        <c:axId val="0"/>
      </c:bar3DChart>
      <c:catAx>
        <c:axId val="22165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466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668480"/>
        <c:crosses val="autoZero"/>
        <c:auto val="1"/>
        <c:lblAlgn val="ctr"/>
        <c:lblOffset val="100"/>
        <c:tickLblSkip val="1"/>
        <c:noMultiLvlLbl val="0"/>
      </c:catAx>
      <c:valAx>
        <c:axId val="22166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th-TH" sz="1466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221650304"/>
        <c:crossesAt val="1"/>
        <c:crossBetween val="between"/>
      </c:valAx>
      <c:spPr>
        <a:noFill/>
        <a:ln w="23280">
          <a:noFill/>
        </a:ln>
      </c:spPr>
    </c:plotArea>
    <c:legend>
      <c:legendPos val="r"/>
      <c:layout>
        <c:manualLayout>
          <c:xMode val="edge"/>
          <c:yMode val="edge"/>
          <c:x val="0.86011979938151362"/>
          <c:y val="6.7712970889799102E-3"/>
          <c:w val="0.12641212546451497"/>
          <c:h val="0.99322878496986056"/>
        </c:manualLayout>
      </c:layout>
      <c:overlay val="0"/>
      <c:txPr>
        <a:bodyPr/>
        <a:lstStyle/>
        <a:p>
          <a:pPr>
            <a:defRPr lang="th-TH" sz="1393" b="0" i="0" u="none" strike="noStrike" baseline="0">
              <a:solidFill>
                <a:srgbClr val="000000"/>
              </a:solidFill>
              <a:latin typeface="TH SarabunPSK"/>
              <a:ea typeface="TH SarabunPSK"/>
              <a:cs typeface="TH SarabunPSK"/>
            </a:defRPr>
          </a:pPr>
          <a:endParaRPr lang="th-TH"/>
        </a:p>
      </c:txPr>
    </c:legend>
    <c:plotVisOnly val="1"/>
    <c:dispBlanksAs val="zero"/>
    <c:showDLblsOverMax val="0"/>
  </c:chart>
  <c:txPr>
    <a:bodyPr/>
    <a:lstStyle/>
    <a:p>
      <a:pPr>
        <a:defRPr sz="165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D7A7B-4563-4F73-9141-18A2916363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DDBB8D1-525F-43FD-94F6-D43917751F74}">
      <dgm:prSet phldrT="[ข้อความ]" custT="1"/>
      <dgm:spPr>
        <a:solidFill>
          <a:srgbClr val="FF3399"/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Very High Risk</a:t>
          </a:r>
          <a:endParaRPr lang="th-TH" sz="2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4DC569-C611-49AE-8F05-CC9240B08470}" type="parTrans" cxnId="{A9D0CDA7-73F8-4ADD-B623-592A0A720213}">
      <dgm:prSet/>
      <dgm:spPr/>
      <dgm:t>
        <a:bodyPr/>
        <a:lstStyle/>
        <a:p>
          <a:endParaRPr lang="th-TH"/>
        </a:p>
      </dgm:t>
    </dgm:pt>
    <dgm:pt modelId="{BECF2614-4FDF-41DE-B1E8-1299CFB1B5D6}" type="sibTrans" cxnId="{A9D0CDA7-73F8-4ADD-B623-592A0A720213}">
      <dgm:prSet/>
      <dgm:spPr/>
      <dgm:t>
        <a:bodyPr/>
        <a:lstStyle/>
        <a:p>
          <a:endParaRPr lang="th-TH"/>
        </a:p>
      </dgm:t>
    </dgm:pt>
    <dgm:pt modelId="{6C697321-ADA6-47C9-926B-7F5DE793C927}">
      <dgm:prSet phldrT="[ข้อความ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ติดตามเยี่ยมโดย</a:t>
          </a:r>
        </a:p>
        <a:p>
          <a:r>
            <a:rPr lang="th-TH" sz="18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ทีมสหส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ขาวิชาชีพ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6400494-E786-4F5C-B2C0-2F1F90171EA7}" type="parTrans" cxnId="{7EA369AC-4038-4EB9-907C-107CDDF8FFDE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76440C59-5095-4C21-86FD-A679974A8D7E}" type="sibTrans" cxnId="{7EA369AC-4038-4EB9-907C-107CDDF8FFDE}">
      <dgm:prSet/>
      <dgm:spPr/>
      <dgm:t>
        <a:bodyPr/>
        <a:lstStyle/>
        <a:p>
          <a:endParaRPr lang="th-TH"/>
        </a:p>
      </dgm:t>
    </dgm:pt>
    <dgm:pt modelId="{1D275EFA-60E1-4AE1-967F-C323832284FE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2.Conference 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เพื่อวางแผนการดูแล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7A77BB-1BDE-4253-9A98-3384D47A1A5A}" type="parTrans" cxnId="{EA730FE4-7388-4B35-B415-41603EF57723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F65E3476-152B-45B5-B676-F92B921740F1}" type="sibTrans" cxnId="{EA730FE4-7388-4B35-B415-41603EF57723}">
      <dgm:prSet/>
      <dgm:spPr/>
      <dgm:t>
        <a:bodyPr/>
        <a:lstStyle/>
        <a:p>
          <a:endParaRPr lang="th-TH"/>
        </a:p>
      </dgm:t>
    </dgm:pt>
    <dgm:pt modelId="{58B0A59A-B10B-4FAD-9C67-38E18E78D781}">
      <dgm:prSet phldrT="[ข้อความ]" custT="1"/>
      <dgm:spPr>
        <a:solidFill>
          <a:srgbClr val="FF9933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กำหนด 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warning sign</a:t>
          </a:r>
        </a:p>
        <a:p>
          <a:r>
            <a:rPr lang="th-TH" sz="18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จนท.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/ผู้ป่วยและญาติ</a:t>
          </a:r>
          <a:endParaRPr lang="en-US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DE8DC0-C170-46BB-A4E3-09B8F9895D0E}" type="parTrans" cxnId="{421CCAF7-D166-4269-A13F-4835BAA7F75D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7A70D364-B953-49D6-85F6-959A6C51213F}" type="sibTrans" cxnId="{421CCAF7-D166-4269-A13F-4835BAA7F75D}">
      <dgm:prSet/>
      <dgm:spPr/>
      <dgm:t>
        <a:bodyPr/>
        <a:lstStyle/>
        <a:p>
          <a:endParaRPr lang="th-TH"/>
        </a:p>
      </dgm:t>
    </dgm:pt>
    <dgm:pt modelId="{D2EC9E3C-E4A5-41C6-AB9C-4F6ACE91E1E3}">
      <dgm:prSet phldrT="[ข้อความ]" custT="1"/>
      <dgm:spPr>
        <a:solidFill>
          <a:srgbClr val="C9F187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4.Mapping 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แผนทีบ้านผู้ป่วย/</a:t>
          </a:r>
          <a:endParaRPr lang="en-US" sz="1800" b="1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แผนที่ศูนย์ส่งต่อ</a:t>
          </a:r>
          <a:endParaRPr lang="th-TH" sz="1800" b="1" dirty="0">
            <a:solidFill>
              <a:schemeClr val="tx1"/>
            </a:solidFill>
          </a:endParaRPr>
        </a:p>
      </dgm:t>
    </dgm:pt>
    <dgm:pt modelId="{A30579E9-9AB5-49AB-B83A-7E894BCBE1A7}" type="parTrans" cxnId="{E4376520-8F9E-4BE4-813C-B0DC80FCE742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DB37D9FF-BFD7-48DF-9E8F-94A6A9310DBA}" type="sibTrans" cxnId="{E4376520-8F9E-4BE4-813C-B0DC80FCE742}">
      <dgm:prSet/>
      <dgm:spPr/>
      <dgm:t>
        <a:bodyPr/>
        <a:lstStyle/>
        <a:p>
          <a:endParaRPr lang="th-TH"/>
        </a:p>
      </dgm:t>
    </dgm:pt>
    <dgm:pt modelId="{21032DA8-74E3-4DDA-83D9-3DD6F1C00CF3}">
      <dgm:prSet phldrT="[ข้อความ]" custT="1"/>
      <dgm:spPr>
        <a:solidFill>
          <a:srgbClr val="FF9999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รพ.สต.ติดตามเยี่ยมทุกสัปดาห์</a:t>
          </a:r>
        </a:p>
        <a:p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เพื่อประเมินอาการ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E0D8A8-2FB1-4A39-A112-F343FB1CBAA4}" type="parTrans" cxnId="{24C3A8C0-A6C6-4669-A00B-460A77631EC7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D1A7EBE5-2AEC-4D8F-BBA4-9777E3D61634}" type="sibTrans" cxnId="{24C3A8C0-A6C6-4669-A00B-460A77631EC7}">
      <dgm:prSet/>
      <dgm:spPr/>
      <dgm:t>
        <a:bodyPr/>
        <a:lstStyle/>
        <a:p>
          <a:endParaRPr lang="th-TH"/>
        </a:p>
      </dgm:t>
    </dgm:pt>
    <dgm:pt modelId="{6DF2675A-4C48-4A29-9743-2024F3B42D61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เบอร์ฉุกเฉิน 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1669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/เบอร์ติดต่อ</a:t>
          </a:r>
          <a:r>
            <a:rPr lang="th-TH" sz="18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จนท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.ตลอด 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24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ชม.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DF49A8-0B24-48F4-A97A-BE8C5C9F0465}" type="parTrans" cxnId="{AFD692D4-E78C-460F-8705-61796B83423F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14EDE45B-E540-4128-B507-63421350160A}" type="sibTrans" cxnId="{AFD692D4-E78C-460F-8705-61796B83423F}">
      <dgm:prSet/>
      <dgm:spPr/>
      <dgm:t>
        <a:bodyPr/>
        <a:lstStyle/>
        <a:p>
          <a:endParaRPr lang="th-TH"/>
        </a:p>
      </dgm:t>
    </dgm:pt>
    <dgm:pt modelId="{91E61A69-3DD3-4C54-BD80-FF2BF76925DC}">
      <dgm:prSet phldrT="[ข้อความ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7.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วางแผน 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admit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551CB42-571D-4E41-AE21-4637CE4077A1}" type="parTrans" cxnId="{20E34328-7474-415E-862C-3248366613EC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DE85DE1F-3F1C-40E7-A689-B73B54D4F6A7}" type="sibTrans" cxnId="{20E34328-7474-415E-862C-3248366613EC}">
      <dgm:prSet/>
      <dgm:spPr/>
      <dgm:t>
        <a:bodyPr/>
        <a:lstStyle/>
        <a:p>
          <a:endParaRPr lang="th-TH"/>
        </a:p>
      </dgm:t>
    </dgm:pt>
    <dgm:pt modelId="{758CA0CE-2A29-49DC-B973-B2184BE9C7B0}" type="pres">
      <dgm:prSet presAssocID="{0F8D7A7B-4563-4F73-9141-18A2916363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7EFE78D-F8B2-46B2-AF3A-0A1AFA5A72A7}" type="pres">
      <dgm:prSet presAssocID="{CDDBB8D1-525F-43FD-94F6-D43917751F74}" presName="centerShape" presStyleLbl="node0" presStyleIdx="0" presStyleCnt="1" custScaleX="129290" custScaleY="113547" custLinFactNeighborX="697" custLinFactNeighborY="530"/>
      <dgm:spPr>
        <a:prstGeom prst="heart">
          <a:avLst/>
        </a:prstGeom>
      </dgm:spPr>
      <dgm:t>
        <a:bodyPr/>
        <a:lstStyle/>
        <a:p>
          <a:endParaRPr lang="th-TH"/>
        </a:p>
      </dgm:t>
    </dgm:pt>
    <dgm:pt modelId="{2AB0017B-FE1D-48AC-81E6-C0898B7FDF42}" type="pres">
      <dgm:prSet presAssocID="{C6400494-E786-4F5C-B2C0-2F1F90171EA7}" presName="parTrans" presStyleLbl="sibTrans2D1" presStyleIdx="0" presStyleCnt="7" custAng="162479"/>
      <dgm:spPr/>
      <dgm:t>
        <a:bodyPr/>
        <a:lstStyle/>
        <a:p>
          <a:endParaRPr lang="th-TH"/>
        </a:p>
      </dgm:t>
    </dgm:pt>
    <dgm:pt modelId="{07B91234-413B-4065-8F50-F6EB47EA132C}" type="pres">
      <dgm:prSet presAssocID="{C6400494-E786-4F5C-B2C0-2F1F90171EA7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3B9E067A-4F49-4DFA-AD39-782E994C25CD}" type="pres">
      <dgm:prSet presAssocID="{6C697321-ADA6-47C9-926B-7F5DE793C927}" presName="node" presStyleLbl="node1" presStyleIdx="0" presStyleCnt="7" custScaleX="173999" custRadScaleRad="97842" custRadScaleInc="-74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665512-CF8B-49E8-BE04-C175EC7F0785}" type="pres">
      <dgm:prSet presAssocID="{907A77BB-1BDE-4253-9A98-3384D47A1A5A}" presName="parTrans" presStyleLbl="sibTrans2D1" presStyleIdx="1" presStyleCnt="7" custScaleX="56963" custLinFactNeighborX="-3910" custLinFactNeighborY="20206"/>
      <dgm:spPr/>
      <dgm:t>
        <a:bodyPr/>
        <a:lstStyle/>
        <a:p>
          <a:endParaRPr lang="th-TH"/>
        </a:p>
      </dgm:t>
    </dgm:pt>
    <dgm:pt modelId="{1D9BA338-F638-47F2-AB27-9FE493168613}" type="pres">
      <dgm:prSet presAssocID="{907A77BB-1BDE-4253-9A98-3384D47A1A5A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7AB94CBA-D88E-4B72-8E94-98B554810887}" type="pres">
      <dgm:prSet presAssocID="{1D275EFA-60E1-4AE1-967F-C323832284FE}" presName="node" presStyleLbl="node1" presStyleIdx="1" presStyleCnt="7" custScaleX="158826" custRadScaleRad="130162" custRadScaleInc="135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33B573-2D66-4FCC-986E-7CA971441AFA}" type="pres">
      <dgm:prSet presAssocID="{78DE8DC0-C170-46BB-A4E3-09B8F9895D0E}" presName="parTrans" presStyleLbl="sibTrans2D1" presStyleIdx="2" presStyleCnt="7"/>
      <dgm:spPr/>
      <dgm:t>
        <a:bodyPr/>
        <a:lstStyle/>
        <a:p>
          <a:endParaRPr lang="th-TH"/>
        </a:p>
      </dgm:t>
    </dgm:pt>
    <dgm:pt modelId="{031CA173-ED06-46B9-85B5-4748FEB59A30}" type="pres">
      <dgm:prSet presAssocID="{78DE8DC0-C170-46BB-A4E3-09B8F9895D0E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94AC20D7-1E34-4BC5-925A-8284A6EBA216}" type="pres">
      <dgm:prSet presAssocID="{58B0A59A-B10B-4FAD-9C67-38E18E78D781}" presName="node" presStyleLbl="node1" presStyleIdx="2" presStyleCnt="7" custScaleX="151080" custScaleY="119689" custRadScaleRad="130241" custRadScaleInc="-432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953E39-7447-4228-BF8B-98F4F02C6373}" type="pres">
      <dgm:prSet presAssocID="{A30579E9-9AB5-49AB-B83A-7E894BCBE1A7}" presName="parTrans" presStyleLbl="sibTrans2D1" presStyleIdx="3" presStyleCnt="7"/>
      <dgm:spPr/>
      <dgm:t>
        <a:bodyPr/>
        <a:lstStyle/>
        <a:p>
          <a:endParaRPr lang="th-TH"/>
        </a:p>
      </dgm:t>
    </dgm:pt>
    <dgm:pt modelId="{1B553B6D-39B6-4578-BA7B-8394C9CE3747}" type="pres">
      <dgm:prSet presAssocID="{A30579E9-9AB5-49AB-B83A-7E894BCBE1A7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B54C74BB-2F0F-409C-8F4D-65DDAA6ED98D}" type="pres">
      <dgm:prSet presAssocID="{D2EC9E3C-E4A5-41C6-AB9C-4F6ACE91E1E3}" presName="node" presStyleLbl="node1" presStyleIdx="3" presStyleCnt="7" custScaleX="183886" custRadScaleRad="108708" custRadScaleInc="-467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6775AA-AE7D-4E47-9323-2FE3F4D8BDBC}" type="pres">
      <dgm:prSet presAssocID="{4EE0D8A8-2FB1-4A39-A112-F343FB1CBAA4}" presName="parTrans" presStyleLbl="sibTrans2D1" presStyleIdx="4" presStyleCnt="7"/>
      <dgm:spPr/>
      <dgm:t>
        <a:bodyPr/>
        <a:lstStyle/>
        <a:p>
          <a:endParaRPr lang="th-TH"/>
        </a:p>
      </dgm:t>
    </dgm:pt>
    <dgm:pt modelId="{47B2C408-985E-43DE-902F-77AC2AEB1D32}" type="pres">
      <dgm:prSet presAssocID="{4EE0D8A8-2FB1-4A39-A112-F343FB1CBAA4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C39A6619-3408-4584-ABF5-BF3B7A1E2175}" type="pres">
      <dgm:prSet presAssocID="{21032DA8-74E3-4DDA-83D9-3DD6F1C00CF3}" presName="node" presStyleLbl="node1" presStyleIdx="4" presStyleCnt="7" custScaleX="200266" custRadScaleRad="104223" custRadScaleInc="4580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B2CC79-2222-4E9B-8DE3-86B5A878C8E6}" type="pres">
      <dgm:prSet presAssocID="{C1DF49A8-0B24-48F4-A97A-BE8C5C9F0465}" presName="parTrans" presStyleLbl="sibTrans2D1" presStyleIdx="5" presStyleCnt="7" custScaleX="159650"/>
      <dgm:spPr/>
      <dgm:t>
        <a:bodyPr/>
        <a:lstStyle/>
        <a:p>
          <a:endParaRPr lang="th-TH"/>
        </a:p>
      </dgm:t>
    </dgm:pt>
    <dgm:pt modelId="{228F38F4-75CE-40EF-A12B-A99B9DECED12}" type="pres">
      <dgm:prSet presAssocID="{C1DF49A8-0B24-48F4-A97A-BE8C5C9F0465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DC81A06E-762D-44E5-9CBB-CCADFDE19BA7}" type="pres">
      <dgm:prSet presAssocID="{6DF2675A-4C48-4A29-9743-2024F3B42D61}" presName="node" presStyleLbl="node1" presStyleIdx="5" presStyleCnt="7" custScaleX="164360" custRadScaleRad="118530" custRadScaleInc="302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6B6907-2BE3-4EE6-9C30-B364DDB7CE52}" type="pres">
      <dgm:prSet presAssocID="{1551CB42-571D-4E41-AE21-4637CE4077A1}" presName="parTrans" presStyleLbl="sibTrans2D1" presStyleIdx="6" presStyleCnt="7"/>
      <dgm:spPr/>
      <dgm:t>
        <a:bodyPr/>
        <a:lstStyle/>
        <a:p>
          <a:endParaRPr lang="th-TH"/>
        </a:p>
      </dgm:t>
    </dgm:pt>
    <dgm:pt modelId="{B7A49CAF-8A51-4B01-BDA8-84EAF63D33AC}" type="pres">
      <dgm:prSet presAssocID="{1551CB42-571D-4E41-AE21-4637CE4077A1}" presName="connectorText" presStyleLbl="sibTrans2D1" presStyleIdx="6" presStyleCnt="7"/>
      <dgm:spPr/>
      <dgm:t>
        <a:bodyPr/>
        <a:lstStyle/>
        <a:p>
          <a:endParaRPr lang="th-TH"/>
        </a:p>
      </dgm:t>
    </dgm:pt>
    <dgm:pt modelId="{1B50B07F-56B6-4B2A-946D-8F5880EF9A8D}" type="pres">
      <dgm:prSet presAssocID="{91E61A69-3DD3-4C54-BD80-FF2BF76925DC}" presName="node" presStyleLbl="node1" presStyleIdx="6" presStyleCnt="7" custScaleX="152280" custRadScaleRad="126865" custRadScaleInc="-301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10BD9C8-BA5F-43A2-AE9E-ACA46EBB2F4A}" type="presOf" srcId="{C1DF49A8-0B24-48F4-A97A-BE8C5C9F0465}" destId="{228F38F4-75CE-40EF-A12B-A99B9DECED12}" srcOrd="1" destOrd="0" presId="urn:microsoft.com/office/officeart/2005/8/layout/radial5"/>
    <dgm:cxn modelId="{4CB0B397-773A-4FE0-84A0-0ADDBCDCD3DF}" type="presOf" srcId="{A30579E9-9AB5-49AB-B83A-7E894BCBE1A7}" destId="{1B553B6D-39B6-4578-BA7B-8394C9CE3747}" srcOrd="1" destOrd="0" presId="urn:microsoft.com/office/officeart/2005/8/layout/radial5"/>
    <dgm:cxn modelId="{682FA50F-B6FB-4FD3-A521-65AFBD290CEE}" type="presOf" srcId="{1551CB42-571D-4E41-AE21-4637CE4077A1}" destId="{646B6907-2BE3-4EE6-9C30-B364DDB7CE52}" srcOrd="0" destOrd="0" presId="urn:microsoft.com/office/officeart/2005/8/layout/radial5"/>
    <dgm:cxn modelId="{24C3A8C0-A6C6-4669-A00B-460A77631EC7}" srcId="{CDDBB8D1-525F-43FD-94F6-D43917751F74}" destId="{21032DA8-74E3-4DDA-83D9-3DD6F1C00CF3}" srcOrd="4" destOrd="0" parTransId="{4EE0D8A8-2FB1-4A39-A112-F343FB1CBAA4}" sibTransId="{D1A7EBE5-2AEC-4D8F-BBA4-9777E3D61634}"/>
    <dgm:cxn modelId="{DA479B55-AD35-4B00-9353-03A89EFE79D4}" type="presOf" srcId="{21032DA8-74E3-4DDA-83D9-3DD6F1C00CF3}" destId="{C39A6619-3408-4584-ABF5-BF3B7A1E2175}" srcOrd="0" destOrd="0" presId="urn:microsoft.com/office/officeart/2005/8/layout/radial5"/>
    <dgm:cxn modelId="{E4376520-8F9E-4BE4-813C-B0DC80FCE742}" srcId="{CDDBB8D1-525F-43FD-94F6-D43917751F74}" destId="{D2EC9E3C-E4A5-41C6-AB9C-4F6ACE91E1E3}" srcOrd="3" destOrd="0" parTransId="{A30579E9-9AB5-49AB-B83A-7E894BCBE1A7}" sibTransId="{DB37D9FF-BFD7-48DF-9E8F-94A6A9310DBA}"/>
    <dgm:cxn modelId="{EA730FE4-7388-4B35-B415-41603EF57723}" srcId="{CDDBB8D1-525F-43FD-94F6-D43917751F74}" destId="{1D275EFA-60E1-4AE1-967F-C323832284FE}" srcOrd="1" destOrd="0" parTransId="{907A77BB-1BDE-4253-9A98-3384D47A1A5A}" sibTransId="{F65E3476-152B-45B5-B676-F92B921740F1}"/>
    <dgm:cxn modelId="{A9D0CDA7-73F8-4ADD-B623-592A0A720213}" srcId="{0F8D7A7B-4563-4F73-9141-18A2916363C9}" destId="{CDDBB8D1-525F-43FD-94F6-D43917751F74}" srcOrd="0" destOrd="0" parTransId="{3C4DC569-C611-49AE-8F05-CC9240B08470}" sibTransId="{BECF2614-4FDF-41DE-B1E8-1299CFB1B5D6}"/>
    <dgm:cxn modelId="{AFD692D4-E78C-460F-8705-61796B83423F}" srcId="{CDDBB8D1-525F-43FD-94F6-D43917751F74}" destId="{6DF2675A-4C48-4A29-9743-2024F3B42D61}" srcOrd="5" destOrd="0" parTransId="{C1DF49A8-0B24-48F4-A97A-BE8C5C9F0465}" sibTransId="{14EDE45B-E540-4128-B507-63421350160A}"/>
    <dgm:cxn modelId="{1A3720F8-E0D5-439D-BBE3-4C438CAA6DD2}" type="presOf" srcId="{A30579E9-9AB5-49AB-B83A-7E894BCBE1A7}" destId="{BF953E39-7447-4228-BF8B-98F4F02C6373}" srcOrd="0" destOrd="0" presId="urn:microsoft.com/office/officeart/2005/8/layout/radial5"/>
    <dgm:cxn modelId="{5B5B1072-C0CA-4C2C-ABED-0F8317743E3B}" type="presOf" srcId="{4EE0D8A8-2FB1-4A39-A112-F343FB1CBAA4}" destId="{47B2C408-985E-43DE-902F-77AC2AEB1D32}" srcOrd="1" destOrd="0" presId="urn:microsoft.com/office/officeart/2005/8/layout/radial5"/>
    <dgm:cxn modelId="{79CE5ED9-B98F-49C2-9918-D04B345E24A1}" type="presOf" srcId="{6C697321-ADA6-47C9-926B-7F5DE793C927}" destId="{3B9E067A-4F49-4DFA-AD39-782E994C25CD}" srcOrd="0" destOrd="0" presId="urn:microsoft.com/office/officeart/2005/8/layout/radial5"/>
    <dgm:cxn modelId="{5836468D-98A9-46E7-8AB6-6E3FC042A869}" type="presOf" srcId="{1D275EFA-60E1-4AE1-967F-C323832284FE}" destId="{7AB94CBA-D88E-4B72-8E94-98B554810887}" srcOrd="0" destOrd="0" presId="urn:microsoft.com/office/officeart/2005/8/layout/radial5"/>
    <dgm:cxn modelId="{A4D95236-9FC7-4932-B743-122CB191C8BA}" type="presOf" srcId="{D2EC9E3C-E4A5-41C6-AB9C-4F6ACE91E1E3}" destId="{B54C74BB-2F0F-409C-8F4D-65DDAA6ED98D}" srcOrd="0" destOrd="0" presId="urn:microsoft.com/office/officeart/2005/8/layout/radial5"/>
    <dgm:cxn modelId="{88B377CD-01A3-4F09-AA5C-706A53EAD451}" type="presOf" srcId="{91E61A69-3DD3-4C54-BD80-FF2BF76925DC}" destId="{1B50B07F-56B6-4B2A-946D-8F5880EF9A8D}" srcOrd="0" destOrd="0" presId="urn:microsoft.com/office/officeart/2005/8/layout/radial5"/>
    <dgm:cxn modelId="{B82C35EE-5437-426A-A0A0-3213DD35E433}" type="presOf" srcId="{C1DF49A8-0B24-48F4-A97A-BE8C5C9F0465}" destId="{81B2CC79-2222-4E9B-8DE3-86B5A878C8E6}" srcOrd="0" destOrd="0" presId="urn:microsoft.com/office/officeart/2005/8/layout/radial5"/>
    <dgm:cxn modelId="{6521A6A1-A851-4164-BAF9-AC09C3207E8C}" type="presOf" srcId="{C6400494-E786-4F5C-B2C0-2F1F90171EA7}" destId="{2AB0017B-FE1D-48AC-81E6-C0898B7FDF42}" srcOrd="0" destOrd="0" presId="urn:microsoft.com/office/officeart/2005/8/layout/radial5"/>
    <dgm:cxn modelId="{2ED3F392-0085-4795-80FD-320F1FF3F46B}" type="presOf" srcId="{C6400494-E786-4F5C-B2C0-2F1F90171EA7}" destId="{07B91234-413B-4065-8F50-F6EB47EA132C}" srcOrd="1" destOrd="0" presId="urn:microsoft.com/office/officeart/2005/8/layout/radial5"/>
    <dgm:cxn modelId="{0C305A63-1178-42B4-BDF0-B348C585C3C5}" type="presOf" srcId="{907A77BB-1BDE-4253-9A98-3384D47A1A5A}" destId="{1D9BA338-F638-47F2-AB27-9FE493168613}" srcOrd="1" destOrd="0" presId="urn:microsoft.com/office/officeart/2005/8/layout/radial5"/>
    <dgm:cxn modelId="{E50AD62E-5F8F-47C1-95B7-1BEFEC4CD8E3}" type="presOf" srcId="{1551CB42-571D-4E41-AE21-4637CE4077A1}" destId="{B7A49CAF-8A51-4B01-BDA8-84EAF63D33AC}" srcOrd="1" destOrd="0" presId="urn:microsoft.com/office/officeart/2005/8/layout/radial5"/>
    <dgm:cxn modelId="{522CB6BF-EE1F-45A2-9C1D-5BDD1D9D5E46}" type="presOf" srcId="{78DE8DC0-C170-46BB-A4E3-09B8F9895D0E}" destId="{4C33B573-2D66-4FCC-986E-7CA971441AFA}" srcOrd="0" destOrd="0" presId="urn:microsoft.com/office/officeart/2005/8/layout/radial5"/>
    <dgm:cxn modelId="{9D22B683-330F-4FA3-9F88-82D4340C9991}" type="presOf" srcId="{78DE8DC0-C170-46BB-A4E3-09B8F9895D0E}" destId="{031CA173-ED06-46B9-85B5-4748FEB59A30}" srcOrd="1" destOrd="0" presId="urn:microsoft.com/office/officeart/2005/8/layout/radial5"/>
    <dgm:cxn modelId="{7EA369AC-4038-4EB9-907C-107CDDF8FFDE}" srcId="{CDDBB8D1-525F-43FD-94F6-D43917751F74}" destId="{6C697321-ADA6-47C9-926B-7F5DE793C927}" srcOrd="0" destOrd="0" parTransId="{C6400494-E786-4F5C-B2C0-2F1F90171EA7}" sibTransId="{76440C59-5095-4C21-86FD-A679974A8D7E}"/>
    <dgm:cxn modelId="{D49BDBB0-61FA-45F7-99BD-5EF786198BA1}" type="presOf" srcId="{0F8D7A7B-4563-4F73-9141-18A2916363C9}" destId="{758CA0CE-2A29-49DC-B973-B2184BE9C7B0}" srcOrd="0" destOrd="0" presId="urn:microsoft.com/office/officeart/2005/8/layout/radial5"/>
    <dgm:cxn modelId="{20E34328-7474-415E-862C-3248366613EC}" srcId="{CDDBB8D1-525F-43FD-94F6-D43917751F74}" destId="{91E61A69-3DD3-4C54-BD80-FF2BF76925DC}" srcOrd="6" destOrd="0" parTransId="{1551CB42-571D-4E41-AE21-4637CE4077A1}" sibTransId="{DE85DE1F-3F1C-40E7-A689-B73B54D4F6A7}"/>
    <dgm:cxn modelId="{631F17C5-236D-4324-B524-881D1C3DD586}" type="presOf" srcId="{CDDBB8D1-525F-43FD-94F6-D43917751F74}" destId="{F7EFE78D-F8B2-46B2-AF3A-0A1AFA5A72A7}" srcOrd="0" destOrd="0" presId="urn:microsoft.com/office/officeart/2005/8/layout/radial5"/>
    <dgm:cxn modelId="{7119F85F-8C1A-4A2B-9BFB-A3E945CED14C}" type="presOf" srcId="{4EE0D8A8-2FB1-4A39-A112-F343FB1CBAA4}" destId="{C46775AA-AE7D-4E47-9323-2FE3F4D8BDBC}" srcOrd="0" destOrd="0" presId="urn:microsoft.com/office/officeart/2005/8/layout/radial5"/>
    <dgm:cxn modelId="{421CCAF7-D166-4269-A13F-4835BAA7F75D}" srcId="{CDDBB8D1-525F-43FD-94F6-D43917751F74}" destId="{58B0A59A-B10B-4FAD-9C67-38E18E78D781}" srcOrd="2" destOrd="0" parTransId="{78DE8DC0-C170-46BB-A4E3-09B8F9895D0E}" sibTransId="{7A70D364-B953-49D6-85F6-959A6C51213F}"/>
    <dgm:cxn modelId="{6E23A1DE-6B87-4281-8127-19DB85B10E62}" type="presOf" srcId="{907A77BB-1BDE-4253-9A98-3384D47A1A5A}" destId="{C4665512-CF8B-49E8-BE04-C175EC7F0785}" srcOrd="0" destOrd="0" presId="urn:microsoft.com/office/officeart/2005/8/layout/radial5"/>
    <dgm:cxn modelId="{26E0B4AE-C76F-4AC1-823C-13B612F203AC}" type="presOf" srcId="{58B0A59A-B10B-4FAD-9C67-38E18E78D781}" destId="{94AC20D7-1E34-4BC5-925A-8284A6EBA216}" srcOrd="0" destOrd="0" presId="urn:microsoft.com/office/officeart/2005/8/layout/radial5"/>
    <dgm:cxn modelId="{2DAA25BB-9138-42A8-9756-38F0552BCE8D}" type="presOf" srcId="{6DF2675A-4C48-4A29-9743-2024F3B42D61}" destId="{DC81A06E-762D-44E5-9CBB-CCADFDE19BA7}" srcOrd="0" destOrd="0" presId="urn:microsoft.com/office/officeart/2005/8/layout/radial5"/>
    <dgm:cxn modelId="{CBAC7563-F787-426B-A9B4-A535E851A354}" type="presParOf" srcId="{758CA0CE-2A29-49DC-B973-B2184BE9C7B0}" destId="{F7EFE78D-F8B2-46B2-AF3A-0A1AFA5A72A7}" srcOrd="0" destOrd="0" presId="urn:microsoft.com/office/officeart/2005/8/layout/radial5"/>
    <dgm:cxn modelId="{80C94B5B-C05D-40CB-8DBD-2BC646949FEF}" type="presParOf" srcId="{758CA0CE-2A29-49DC-B973-B2184BE9C7B0}" destId="{2AB0017B-FE1D-48AC-81E6-C0898B7FDF42}" srcOrd="1" destOrd="0" presId="urn:microsoft.com/office/officeart/2005/8/layout/radial5"/>
    <dgm:cxn modelId="{BFB729E1-17AB-4046-891E-DDE048FADA68}" type="presParOf" srcId="{2AB0017B-FE1D-48AC-81E6-C0898B7FDF42}" destId="{07B91234-413B-4065-8F50-F6EB47EA132C}" srcOrd="0" destOrd="0" presId="urn:microsoft.com/office/officeart/2005/8/layout/radial5"/>
    <dgm:cxn modelId="{F81F25E1-A7EF-4B45-A851-AA333E00750A}" type="presParOf" srcId="{758CA0CE-2A29-49DC-B973-B2184BE9C7B0}" destId="{3B9E067A-4F49-4DFA-AD39-782E994C25CD}" srcOrd="2" destOrd="0" presId="urn:microsoft.com/office/officeart/2005/8/layout/radial5"/>
    <dgm:cxn modelId="{8FB4DCF4-F5B5-45B8-AB1D-919AFEB85DB4}" type="presParOf" srcId="{758CA0CE-2A29-49DC-B973-B2184BE9C7B0}" destId="{C4665512-CF8B-49E8-BE04-C175EC7F0785}" srcOrd="3" destOrd="0" presId="urn:microsoft.com/office/officeart/2005/8/layout/radial5"/>
    <dgm:cxn modelId="{7ED76B0B-5379-4E91-B3F7-217E6337C57A}" type="presParOf" srcId="{C4665512-CF8B-49E8-BE04-C175EC7F0785}" destId="{1D9BA338-F638-47F2-AB27-9FE493168613}" srcOrd="0" destOrd="0" presId="urn:microsoft.com/office/officeart/2005/8/layout/radial5"/>
    <dgm:cxn modelId="{58357A27-5361-417C-AA76-489987F51A47}" type="presParOf" srcId="{758CA0CE-2A29-49DC-B973-B2184BE9C7B0}" destId="{7AB94CBA-D88E-4B72-8E94-98B554810887}" srcOrd="4" destOrd="0" presId="urn:microsoft.com/office/officeart/2005/8/layout/radial5"/>
    <dgm:cxn modelId="{B64E9610-F443-453C-A61C-841A1A69494B}" type="presParOf" srcId="{758CA0CE-2A29-49DC-B973-B2184BE9C7B0}" destId="{4C33B573-2D66-4FCC-986E-7CA971441AFA}" srcOrd="5" destOrd="0" presId="urn:microsoft.com/office/officeart/2005/8/layout/radial5"/>
    <dgm:cxn modelId="{31799DC3-FEC0-439D-8C04-24E78C811E69}" type="presParOf" srcId="{4C33B573-2D66-4FCC-986E-7CA971441AFA}" destId="{031CA173-ED06-46B9-85B5-4748FEB59A30}" srcOrd="0" destOrd="0" presId="urn:microsoft.com/office/officeart/2005/8/layout/radial5"/>
    <dgm:cxn modelId="{3E0161E0-B266-4C1D-8A2E-73AAEAC8FF80}" type="presParOf" srcId="{758CA0CE-2A29-49DC-B973-B2184BE9C7B0}" destId="{94AC20D7-1E34-4BC5-925A-8284A6EBA216}" srcOrd="6" destOrd="0" presId="urn:microsoft.com/office/officeart/2005/8/layout/radial5"/>
    <dgm:cxn modelId="{F7A6A2DD-C654-41B7-962B-273F30ED5EB2}" type="presParOf" srcId="{758CA0CE-2A29-49DC-B973-B2184BE9C7B0}" destId="{BF953E39-7447-4228-BF8B-98F4F02C6373}" srcOrd="7" destOrd="0" presId="urn:microsoft.com/office/officeart/2005/8/layout/radial5"/>
    <dgm:cxn modelId="{5B9D082F-3FAB-4CC2-AF0E-7AB1CD147A39}" type="presParOf" srcId="{BF953E39-7447-4228-BF8B-98F4F02C6373}" destId="{1B553B6D-39B6-4578-BA7B-8394C9CE3747}" srcOrd="0" destOrd="0" presId="urn:microsoft.com/office/officeart/2005/8/layout/radial5"/>
    <dgm:cxn modelId="{EBA7D5E4-C507-4099-8091-1740046D68F0}" type="presParOf" srcId="{758CA0CE-2A29-49DC-B973-B2184BE9C7B0}" destId="{B54C74BB-2F0F-409C-8F4D-65DDAA6ED98D}" srcOrd="8" destOrd="0" presId="urn:microsoft.com/office/officeart/2005/8/layout/radial5"/>
    <dgm:cxn modelId="{CEF66AA6-E56F-4E7E-8D53-B6E35FECA213}" type="presParOf" srcId="{758CA0CE-2A29-49DC-B973-B2184BE9C7B0}" destId="{C46775AA-AE7D-4E47-9323-2FE3F4D8BDBC}" srcOrd="9" destOrd="0" presId="urn:microsoft.com/office/officeart/2005/8/layout/radial5"/>
    <dgm:cxn modelId="{9ABD85A5-4F76-4878-A713-BE0D201174A5}" type="presParOf" srcId="{C46775AA-AE7D-4E47-9323-2FE3F4D8BDBC}" destId="{47B2C408-985E-43DE-902F-77AC2AEB1D32}" srcOrd="0" destOrd="0" presId="urn:microsoft.com/office/officeart/2005/8/layout/radial5"/>
    <dgm:cxn modelId="{61A35550-CEED-463C-BEA7-BE49821F8850}" type="presParOf" srcId="{758CA0CE-2A29-49DC-B973-B2184BE9C7B0}" destId="{C39A6619-3408-4584-ABF5-BF3B7A1E2175}" srcOrd="10" destOrd="0" presId="urn:microsoft.com/office/officeart/2005/8/layout/radial5"/>
    <dgm:cxn modelId="{A9661248-6305-4ABD-B944-48618A48847A}" type="presParOf" srcId="{758CA0CE-2A29-49DC-B973-B2184BE9C7B0}" destId="{81B2CC79-2222-4E9B-8DE3-86B5A878C8E6}" srcOrd="11" destOrd="0" presId="urn:microsoft.com/office/officeart/2005/8/layout/radial5"/>
    <dgm:cxn modelId="{683DCEC3-8EC6-4945-AF45-A37420F40F18}" type="presParOf" srcId="{81B2CC79-2222-4E9B-8DE3-86B5A878C8E6}" destId="{228F38F4-75CE-40EF-A12B-A99B9DECED12}" srcOrd="0" destOrd="0" presId="urn:microsoft.com/office/officeart/2005/8/layout/radial5"/>
    <dgm:cxn modelId="{9C8F5358-CCFD-43CE-9F60-45DA63F88FE1}" type="presParOf" srcId="{758CA0CE-2A29-49DC-B973-B2184BE9C7B0}" destId="{DC81A06E-762D-44E5-9CBB-CCADFDE19BA7}" srcOrd="12" destOrd="0" presId="urn:microsoft.com/office/officeart/2005/8/layout/radial5"/>
    <dgm:cxn modelId="{C19486C7-0AC6-4048-B995-C14AC41576BF}" type="presParOf" srcId="{758CA0CE-2A29-49DC-B973-B2184BE9C7B0}" destId="{646B6907-2BE3-4EE6-9C30-B364DDB7CE52}" srcOrd="13" destOrd="0" presId="urn:microsoft.com/office/officeart/2005/8/layout/radial5"/>
    <dgm:cxn modelId="{AF7BF03E-ECA1-4909-B812-39741B253E14}" type="presParOf" srcId="{646B6907-2BE3-4EE6-9C30-B364DDB7CE52}" destId="{B7A49CAF-8A51-4B01-BDA8-84EAF63D33AC}" srcOrd="0" destOrd="0" presId="urn:microsoft.com/office/officeart/2005/8/layout/radial5"/>
    <dgm:cxn modelId="{5888732A-9724-4DD6-B777-ACFAC1C7046A}" type="presParOf" srcId="{758CA0CE-2A29-49DC-B973-B2184BE9C7B0}" destId="{1B50B07F-56B6-4B2A-946D-8F5880EF9A8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FE78D-F8B2-46B2-AF3A-0A1AFA5A72A7}">
      <dsp:nvSpPr>
        <dsp:cNvPr id="0" name=""/>
        <dsp:cNvSpPr/>
      </dsp:nvSpPr>
      <dsp:spPr>
        <a:xfrm>
          <a:off x="3143200" y="2030906"/>
          <a:ext cx="2101513" cy="1845622"/>
        </a:xfrm>
        <a:prstGeom prst="hear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Very High Risk</a:t>
          </a:r>
          <a:endParaRPr lang="th-TH" sz="2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3452" y="2492312"/>
        <a:ext cx="1401009" cy="769009"/>
      </dsp:txXfrm>
    </dsp:sp>
    <dsp:sp modelId="{2AB0017B-FE1D-48AC-81E6-C0898B7FDF42}">
      <dsp:nvSpPr>
        <dsp:cNvPr id="0" name=""/>
        <dsp:cNvSpPr/>
      </dsp:nvSpPr>
      <dsp:spPr>
        <a:xfrm rot="16200000">
          <a:off x="4001646" y="1505167"/>
          <a:ext cx="273732" cy="55264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4042706" y="1656756"/>
        <a:ext cx="191612" cy="331586"/>
      </dsp:txXfrm>
    </dsp:sp>
    <dsp:sp modelId="{3B9E067A-4F49-4DFA-AD39-782E994C25CD}">
      <dsp:nvSpPr>
        <dsp:cNvPr id="0" name=""/>
        <dsp:cNvSpPr/>
      </dsp:nvSpPr>
      <dsp:spPr>
        <a:xfrm>
          <a:off x="2818661" y="53187"/>
          <a:ext cx="2545403" cy="14628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ติดตามเยี่ยมโดย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ทีมสหส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ขาวิชาชีพ</a:t>
          </a:r>
          <a:endParaRPr lang="th-TH" sz="1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91427" y="267421"/>
        <a:ext cx="1799871" cy="1034415"/>
      </dsp:txXfrm>
    </dsp:sp>
    <dsp:sp modelId="{C4665512-CF8B-49E8-BE04-C175EC7F0785}">
      <dsp:nvSpPr>
        <dsp:cNvPr id="0" name=""/>
        <dsp:cNvSpPr/>
      </dsp:nvSpPr>
      <dsp:spPr>
        <a:xfrm rot="19450645">
          <a:off x="5205558" y="1947105"/>
          <a:ext cx="272286" cy="55264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5213284" y="2081538"/>
        <a:ext cx="190600" cy="331586"/>
      </dsp:txXfrm>
    </dsp:sp>
    <dsp:sp modelId="{7AB94CBA-D88E-4B72-8E94-98B554810887}">
      <dsp:nvSpPr>
        <dsp:cNvPr id="0" name=""/>
        <dsp:cNvSpPr/>
      </dsp:nvSpPr>
      <dsp:spPr>
        <a:xfrm>
          <a:off x="5338925" y="557257"/>
          <a:ext cx="2323439" cy="146288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2.Conference 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เพื่อวางแผนการดูแล</a:t>
          </a:r>
          <a:endParaRPr lang="th-TH" sz="1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679185" y="771491"/>
        <a:ext cx="1642919" cy="1034415"/>
      </dsp:txXfrm>
    </dsp:sp>
    <dsp:sp modelId="{4C33B573-2D66-4FCC-986E-7CA971441AFA}">
      <dsp:nvSpPr>
        <dsp:cNvPr id="0" name=""/>
        <dsp:cNvSpPr/>
      </dsp:nvSpPr>
      <dsp:spPr>
        <a:xfrm rot="76823">
          <a:off x="5391963" y="2708147"/>
          <a:ext cx="355750" cy="55264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5391976" y="2817484"/>
        <a:ext cx="249025" cy="331586"/>
      </dsp:txXfrm>
    </dsp:sp>
    <dsp:sp modelId="{94AC20D7-1E34-4BC5-925A-8284A6EBA216}">
      <dsp:nvSpPr>
        <dsp:cNvPr id="0" name=""/>
        <dsp:cNvSpPr/>
      </dsp:nvSpPr>
      <dsp:spPr>
        <a:xfrm>
          <a:off x="5914994" y="2141427"/>
          <a:ext cx="2210124" cy="1750910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กำหนด 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warning sign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จนท.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/ผู้ป่วยและญาติ</a:t>
          </a:r>
          <a:endParaRPr lang="en-US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238659" y="2397842"/>
        <a:ext cx="1562794" cy="1238080"/>
      </dsp:txXfrm>
    </dsp:sp>
    <dsp:sp modelId="{BF953E39-7447-4228-BF8B-98F4F02C6373}">
      <dsp:nvSpPr>
        <dsp:cNvPr id="0" name=""/>
        <dsp:cNvSpPr/>
      </dsp:nvSpPr>
      <dsp:spPr>
        <a:xfrm rot="3150682">
          <a:off x="4797082" y="3647887"/>
          <a:ext cx="282508" cy="55264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4813668" y="3724792"/>
        <a:ext cx="197756" cy="331586"/>
      </dsp:txXfrm>
    </dsp:sp>
    <dsp:sp modelId="{B54C74BB-2F0F-409C-8F4D-65DDAA6ED98D}">
      <dsp:nvSpPr>
        <dsp:cNvPr id="0" name=""/>
        <dsp:cNvSpPr/>
      </dsp:nvSpPr>
      <dsp:spPr>
        <a:xfrm>
          <a:off x="4278173" y="4085657"/>
          <a:ext cx="2690038" cy="1462883"/>
        </a:xfrm>
        <a:prstGeom prst="ellipse">
          <a:avLst/>
        </a:prstGeom>
        <a:solidFill>
          <a:srgbClr val="C9F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4.Mapping 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แผนทีบ้านผู้ป่วย/</a:t>
          </a:r>
          <a:endParaRPr lang="en-US" sz="1800" b="1" kern="1200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แผนที่ศูนย์ส่งต่อ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4672120" y="4299891"/>
        <a:ext cx="1902144" cy="1034415"/>
      </dsp:txXfrm>
    </dsp:sp>
    <dsp:sp modelId="{C46775AA-AE7D-4E47-9323-2FE3F4D8BDBC}">
      <dsp:nvSpPr>
        <dsp:cNvPr id="0" name=""/>
        <dsp:cNvSpPr/>
      </dsp:nvSpPr>
      <dsp:spPr>
        <a:xfrm rot="7707332">
          <a:off x="3336324" y="3606238"/>
          <a:ext cx="239947" cy="55264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3394700" y="3688582"/>
        <a:ext cx="167963" cy="331586"/>
      </dsp:txXfrm>
    </dsp:sp>
    <dsp:sp modelId="{C39A6619-3408-4584-ABF5-BF3B7A1E2175}">
      <dsp:nvSpPr>
        <dsp:cNvPr id="0" name=""/>
        <dsp:cNvSpPr/>
      </dsp:nvSpPr>
      <dsp:spPr>
        <a:xfrm>
          <a:off x="1306487" y="4013632"/>
          <a:ext cx="2929658" cy="1462883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รพ.สต.ติดตามเยี่ยมทุกสัปดาห์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เพื่อประเมินอาการ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th-TH" sz="1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35525" y="4227866"/>
        <a:ext cx="2071582" cy="1034415"/>
      </dsp:txXfrm>
    </dsp:sp>
    <dsp:sp modelId="{81B2CC79-2222-4E9B-8DE3-86B5A878C8E6}">
      <dsp:nvSpPr>
        <dsp:cNvPr id="0" name=""/>
        <dsp:cNvSpPr/>
      </dsp:nvSpPr>
      <dsp:spPr>
        <a:xfrm rot="10528857">
          <a:off x="2799438" y="2774777"/>
          <a:ext cx="324799" cy="55264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2896727" y="2881467"/>
        <a:ext cx="227359" cy="331586"/>
      </dsp:txXfrm>
    </dsp:sp>
    <dsp:sp modelId="{DC81A06E-762D-44E5-9CBB-CCADFDE19BA7}">
      <dsp:nvSpPr>
        <dsp:cNvPr id="0" name=""/>
        <dsp:cNvSpPr/>
      </dsp:nvSpPr>
      <dsp:spPr>
        <a:xfrm>
          <a:off x="370387" y="2429459"/>
          <a:ext cx="2404395" cy="146288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เบอร์ฉุกเฉิน 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1669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/เบอร์ติดต่อ</a:t>
          </a:r>
          <a:r>
            <a:rPr lang="th-TH" sz="18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จนท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.ตลอด 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24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ชม.</a:t>
          </a:r>
          <a:endParaRPr lang="th-TH" sz="1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2502" y="2643693"/>
        <a:ext cx="1700165" cy="1034415"/>
      </dsp:txXfrm>
    </dsp:sp>
    <dsp:sp modelId="{646B6907-2BE3-4EE6-9C30-B364DDB7CE52}">
      <dsp:nvSpPr>
        <dsp:cNvPr id="0" name=""/>
        <dsp:cNvSpPr/>
      </dsp:nvSpPr>
      <dsp:spPr>
        <a:xfrm rot="12653627">
          <a:off x="2746097" y="1945969"/>
          <a:ext cx="450870" cy="55264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2871763" y="2091223"/>
        <a:ext cx="315609" cy="331586"/>
      </dsp:txXfrm>
    </dsp:sp>
    <dsp:sp modelId="{1B50B07F-56B6-4B2A-946D-8F5880EF9A8D}">
      <dsp:nvSpPr>
        <dsp:cNvPr id="0" name=""/>
        <dsp:cNvSpPr/>
      </dsp:nvSpPr>
      <dsp:spPr>
        <a:xfrm>
          <a:off x="658412" y="773272"/>
          <a:ext cx="2227679" cy="146288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7.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วางแผน 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admit</a:t>
          </a:r>
          <a:endParaRPr lang="th-TH" sz="1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84648" y="987506"/>
        <a:ext cx="1575207" cy="1034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0.82407</cdr:x>
      <cdr:y>0.1134</cdr:y>
    </cdr:from>
    <cdr:to>
      <cdr:x>0.90982</cdr:x>
      <cdr:y>0.40206</cdr:y>
    </cdr:to>
    <cdr:sp macro="" textlink="">
      <cdr:nvSpPr>
        <cdr:cNvPr id="2" name="วงรี 1"/>
        <cdr:cNvSpPr/>
      </cdr:nvSpPr>
      <cdr:spPr>
        <a:xfrm xmlns:a="http://schemas.openxmlformats.org/drawingml/2006/main">
          <a:off x="6781799" y="419100"/>
          <a:ext cx="705644" cy="1066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2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th-TH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0.67769</cdr:x>
      <cdr:y>0</cdr:y>
    </cdr:from>
    <cdr:to>
      <cdr:x>0.90909</cdr:x>
      <cdr:y>0.0756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04656" y="0"/>
          <a:ext cx="20162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0.72727</cdr:x>
      <cdr:y>0.0504</cdr:y>
    </cdr:from>
    <cdr:to>
      <cdr:x>0.83222</cdr:x>
      <cdr:y>0.2104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6704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B0BE9D92-9149-40AC-A0A6-F31FFD424812}" type="datetimeFigureOut">
              <a:rPr lang="th-TH" smtClean="0"/>
              <a:pPr/>
              <a:t>15/08/61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430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4" y="937430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7E7DBDFA-6D1F-411E-B064-55D321D54C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17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E199A9D4-5B1D-414A-860D-A017FC36117C}" type="datetimeFigureOut">
              <a:rPr lang="th-TH" smtClean="0"/>
              <a:pPr/>
              <a:t>15/08/61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430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4" y="9374300"/>
            <a:ext cx="2918831" cy="4934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C6B42301-1DB4-48A0-90A2-562DAB0FFB3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726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1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อาณาเขตติดต่อกับจังหวัดต่างๆ 6 จังหวัด ดังนี้ </a:t>
            </a:r>
          </a:p>
          <a:p>
            <a:r>
              <a:rPr lang="th-TH" sz="11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ทิศเหนือ : ติดต่อกับจังหวัดหนองคาย </a:t>
            </a:r>
          </a:p>
          <a:p>
            <a:r>
              <a:rPr lang="th-TH" sz="11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ทิศตะวันออก : ติดต่อกับจังหวัดสกลนคร </a:t>
            </a:r>
          </a:p>
          <a:p>
            <a:r>
              <a:rPr lang="th-TH" sz="11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ทิศใต้ : ติดต่อกับจังหวัดขอนแก่น และจังหวัดกาฬสินธุ์ </a:t>
            </a:r>
          </a:p>
          <a:p>
            <a:r>
              <a:rPr lang="th-TH" sz="11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ทิศตะวันตก : ติดต่อกับจังหวัดหนอง</a:t>
            </a:r>
            <a:r>
              <a:rPr lang="th-TH" sz="1100" b="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บัวล</a:t>
            </a:r>
            <a:r>
              <a:rPr lang="th-TH" sz="11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100" b="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าภู</a:t>
            </a:r>
            <a:r>
              <a:rPr lang="th-TH" sz="11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และจังหวัดเลย</a:t>
            </a:r>
            <a:endParaRPr lang="en-US" sz="14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4068-7920-45D6-B365-354C5BE4C9E1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984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7A8D5-8A3B-45E1-BA6B-1859E3151FFC}" type="slidenum">
              <a:rPr lang="th-TH" smtClean="0"/>
              <a:pPr/>
              <a:t>8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84245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8B95F-558E-4923-B7AC-7039D39F4679}" type="slidenum">
              <a:rPr lang="th-TH" smtClean="0"/>
              <a:pPr/>
              <a:t>9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53676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35B2B-1477-43C8-937D-737B2F06AC45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D50DB-E77A-4D85-8279-7599ED5E540C}" type="slidenum">
              <a:rPr lang="th-TH" smtClean="0"/>
              <a:pPr/>
              <a:t>11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61403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B9DF9-6444-435A-8A08-AF9793AD74EB}" type="slidenum">
              <a:rPr lang="en-US" smtClean="0"/>
              <a:pPr/>
              <a:t>22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03036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3482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1EDB6-7A76-4EDB-80F8-E7468A5A0C9D}" type="slidenum">
              <a:rPr lang="en-US" smtClean="0"/>
              <a:pPr/>
              <a:t>23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57704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4334-9C9C-4204-A0EF-C1FDE0F10C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38BE-EBF5-4F85-B2F6-83B2F47A19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C0FDB-D2E0-4E55-B715-2571A1BE2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D42E-06C3-43EF-8562-782B4061B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38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303A-FF11-4BDB-8953-6A6A04CFA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077-3B64-413E-BA1F-9FDC6E34B670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A135-EC8E-439E-85F3-708DF6C2DDB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213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4DC4-553F-4AF1-B3F6-3ADF7CFD322F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4030-58AE-4D8D-8D05-A353425AEA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36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BB49-91E0-4C4F-B3D6-1A7F1C9DC8AC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415E-2052-4AF8-8FAC-7F975E14CEC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20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066A-947B-45B0-A9CE-38B7FB65928F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749C-8BB9-40D0-9574-EE1CEB3CEF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838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1476-8FA0-4E06-A2F7-847B2A04338C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3B5F-4CCA-4015-9349-856BB30DECB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5451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3E31-200C-4661-86E3-5A064B3888BE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8878-E9E6-4160-9961-A032105A812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59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20D0-5A64-460B-8176-CC4AF2BEB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96B1-E95C-4CE4-BDA5-D875513E0CA8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8E24-F759-4EFF-960C-C2CE63A8D2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06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BF48-F8A4-43CD-B82E-63A3EF418D34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AD3C-15FC-40C2-987A-B84861C7C8C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4593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4FD7-DA83-4C51-BF3B-8DC7C21FC701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31EE-7BE1-4DAF-85CB-2A98A12F934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788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533B-6764-409B-A295-88118F359D20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755D-52A5-4A9E-950D-3299872FA2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6561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0991-EDDE-4CDF-8771-5058DC99FEAE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8D52-F6F4-4217-A1D6-4FE3DFCE04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3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E4A5-BD7F-47E8-A0A1-7E67FB71B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DF74D-EE55-4953-AFA3-AE23D8E537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1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A9D2-4144-4D3B-8F99-AF70054DF0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2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42CC-3160-4651-BAE5-75FF4A4E3C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21089-CE51-4F04-9C8C-715FD768FD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19C68-8E8A-45CD-BDDF-55BF3426AD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2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BBC4-DA96-45F1-A960-9A6621267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8CC3D-6130-4D6E-9D6F-7E44F867AE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0BEFD-532C-4706-AD76-C3D10A610D40}" type="datetimeFigureOut">
              <a:rPr lang="th-TH"/>
              <a:pPr>
                <a:defRPr/>
              </a:pPr>
              <a:t>15/08/61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0DFCC-7E77-47D4-9FB3-E770475F7A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20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060848"/>
          </a:xfrm>
          <a:custGeom>
            <a:avLst/>
            <a:gdLst/>
            <a:ahLst/>
            <a:cxnLst/>
            <a:rect l="l" t="t" r="r" b="b"/>
            <a:pathLst>
              <a:path w="9144000" h="3072765">
                <a:moveTo>
                  <a:pt x="0" y="3072384"/>
                </a:moveTo>
                <a:lnTo>
                  <a:pt x="9144000" y="3072384"/>
                </a:lnTo>
                <a:lnTo>
                  <a:pt x="9144000" y="0"/>
                </a:lnTo>
                <a:lnTo>
                  <a:pt x="0" y="0"/>
                </a:lnTo>
                <a:lnTo>
                  <a:pt x="0" y="3072384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9672" y="356405"/>
            <a:ext cx="5701665" cy="10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70"/>
              </a:lnSpc>
              <a:tabLst>
                <a:tab pos="2673985" algn="l"/>
              </a:tabLst>
            </a:pPr>
            <a:r>
              <a:rPr sz="4800" b="1" spc="5" dirty="0" smtClean="0">
                <a:solidFill>
                  <a:srgbClr val="5F497A"/>
                </a:solidFill>
                <a:latin typeface="Tahoma"/>
                <a:cs typeface="Tahoma"/>
              </a:rPr>
              <a:t>M</a:t>
            </a:r>
            <a:r>
              <a:rPr sz="4800" b="1" spc="-5" dirty="0" smtClean="0">
                <a:solidFill>
                  <a:srgbClr val="00AF50"/>
                </a:solidFill>
                <a:latin typeface="Tahoma"/>
                <a:cs typeface="Tahoma"/>
              </a:rPr>
              <a:t>C</a:t>
            </a:r>
            <a:r>
              <a:rPr sz="4800" b="1" dirty="0" smtClean="0">
                <a:solidFill>
                  <a:srgbClr val="D50092"/>
                </a:solidFill>
                <a:latin typeface="Tahoma"/>
                <a:cs typeface="Tahoma"/>
              </a:rPr>
              <a:t>H</a:t>
            </a:r>
            <a:r>
              <a:rPr lang="th-TH" sz="4800" b="1" dirty="0" smtClean="0">
                <a:solidFill>
                  <a:srgbClr val="D50092"/>
                </a:solidFill>
                <a:latin typeface="Tahoma"/>
                <a:cs typeface="Tahoma"/>
              </a:rPr>
              <a:t> </a:t>
            </a:r>
            <a:r>
              <a:rPr sz="4800" b="1" dirty="0" smtClean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sz="4800" b="1" dirty="0" smtClean="0">
                <a:solidFill>
                  <a:srgbClr val="66FFFF"/>
                </a:solidFill>
                <a:latin typeface="Tahoma"/>
                <a:cs typeface="Tahoma"/>
              </a:rPr>
              <a:t>o</a:t>
            </a:r>
            <a:r>
              <a:rPr sz="4800" b="1" spc="-5" dirty="0" smtClean="0">
                <a:solidFill>
                  <a:srgbClr val="006600"/>
                </a:solidFill>
                <a:latin typeface="Tahoma"/>
                <a:cs typeface="Tahoma"/>
              </a:rPr>
              <a:t>a</a:t>
            </a:r>
            <a:r>
              <a:rPr sz="4800" b="1" spc="-5" dirty="0" smtClean="0">
                <a:solidFill>
                  <a:srgbClr val="0000FF"/>
                </a:solidFill>
                <a:latin typeface="Tahoma"/>
                <a:cs typeface="Tahoma"/>
              </a:rPr>
              <a:t>r</a:t>
            </a:r>
            <a:r>
              <a:rPr sz="4800" b="1" dirty="0" smtClean="0">
                <a:solidFill>
                  <a:srgbClr val="800000"/>
                </a:solidFill>
                <a:latin typeface="Tahoma"/>
                <a:cs typeface="Tahoma"/>
              </a:rPr>
              <a:t>d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1640" y="188640"/>
            <a:ext cx="6700266" cy="50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52400" y="138647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คณะกรรมการอนามัยแม่และเด็กจังหวัดอุดรธานี</a:t>
            </a:r>
            <a:endParaRPr lang="en-US" sz="3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4" descr="https://attachment.outlook.live.net/owa/ssdsongthai@hotmail.com/service.svc/s/GetFileAttachment?id=AQMkADAwATYwMAItY2MAOTctZjA4NC0wMAItMDAKAEYAAAPoW31Rc8%2FSTIU5q5qAhHaiBwCklc93Z27CRbPywgfvP7YNAAACAQwAAACklc93Z27CRbPywgfvP7YNAAJPp0WrAAAAARIAEABObd8%2BDUM0QpuXuH3kY7mx&amp;X-OWA-CANARY=P81OKODc_kGUvBKTiwJdklC89y5JAdYYDXnz4TA06AVjZlqM-NCKDxzAG05WmCpe1q1c46DIQk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M0MzI1MDk1NzJcIixcInB1aWRcIjpcIjE2ODg4NTMyOTI3NzM1MDhcIixcIm9pZFwiOlwiMDAwNjAwMDAtY2M5Ny1mMDg0LTAwMDAtMDAwMDAwMDAwMDAwXCIsXCJzY29wZVwiOlwiT3dhRG93bmxvYWRcIn0iLCJuYmYiOjE1MzQxODQwMzMsImV4cCI6MTUzNDE4NDYzMywiaXNzIjoiMDAwMDAwMDItMDAwMC0wZmYxLWNlMDAtMDAwMDAwMDAwMDAwQDg0ZGY5ZTdmLWU5ZjYtNDBhZi1iNDM1LWFhYWFhYWFhYWFhYSIsImF1ZCI6IjAwMDAwMDAyLTAwMDAtMGZmMS1jZTAwLTAwMDAwMDAwMDAwMC9hdHRhY2htZW50Lm91dGxvb2subGl2ZS5uZXRAODRkZjllN2YtZTlmNi00MGFmLWI0MzUtYWFhYWFhYWFhYWFhIn0.QPhn7idTj9QzZcqymr4WASHm5UsFUkeUQ-PbvtDb9xfFYyS3uFXhimAa8Bo_uCR7SSTsC2HxMWyICxBWoxt3cHxWIvFWFkjlGTi9SDf_YrT9XQkbGA8WIMfzCQfiFI2MMrWmpsNTZ81oDwI1LjssVJqqaKWPjsLmdGa3vt8Vp_rAjuH_6CY3kw69pB3Re2_HSWpUCCNemgvBlIdOQkFYLR0BF-SVQT5hERpT5TS6J8K2Dxbqybb7zLjmxqoGITfby71GQZuLHcvJUugdMPrnks2QDKOQYZB4dFqRoeDxfY-P8OcCU94tExLk7UOfELnjxDktq_ArU3omItgEKGTtAQ&amp;owa=outlook.live.com&amp;isc=1&amp;isImagePreview=Tr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3"/>
          <a:stretch/>
        </p:blipFill>
        <p:spPr bwMode="auto">
          <a:xfrm>
            <a:off x="142844" y="3775360"/>
            <a:ext cx="1500198" cy="14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ttachment.outlook.live.net/owa/ssdsongthai@hotmail.com/service.svc/s/GetFileAttachment?id=AQMkADAwATYwMAItY2MAOTctZjA4NC0wMAItMDAKAEYAAAPoW31Rc8%2FSTIU5q5qAhHaiBwCklc93Z27CRbPywgfvP7YNAAACAQwAAACklc93Z27CRbPywgfvP7YNAAJPp0WwAAAAARIAEAAyz21np5RMQrK%2F9tmkhosd&amp;X-OWA-CANARY=jWU9wu7osEiHR2YzP58ttrCiiDdOAdYY_TTzF2eXtavTO81_WzNICyX1IR4BdNxb1-kfwNdlNW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M0MzI1MDk1NzJcIixcInB1aWRcIjpcIjE2ODg4NTMyOTI3NzM1MDhcIixcIm9pZFwiOlwiMDAwNjAwMDAtY2M5Ny1mMDg0LTAwMDAtMDAwMDAwMDAwMDAwXCIsXCJzY29wZVwiOlwiT3dhRG93bmxvYWRcIn0iLCJuYmYiOjE1MzQxODY0MzUsImV4cCI6MTUzNDE4NzAzNSwiaXNzIjoiMDAwMDAwMDItMDAwMC0wZmYxLWNlMDAtMDAwMDAwMDAwMDAwQDg0ZGY5ZTdmLWU5ZjYtNDBhZi1iNDM1LWFhYWFhYWFhYWFhYSIsImF1ZCI6IjAwMDAwMDAyLTAwMDAtMGZmMS1jZTAwLTAwMDAwMDAwMDAwMC9hdHRhY2htZW50Lm91dGxvb2subGl2ZS5uZXRAODRkZjllN2YtZTlmNi00MGFmLWI0MzUtYWFhYWFhYWFhYWFhIn0.GpvQiN5UvA8Fqdg2hQ3U4hnGcKOp6N4fxOkmyfcpiI3P83Hd0x74IVuGLnY3vd2GnB850K04nRvn2r8tAUZ9c2cmTZILXDOmecxLDtB3TwGI3WWgWYnbZDqvATJTPamxDVVYm4ngHs63SKDu9gOEPpSWs6hWCHRNy9eoGFkkZcZhpLWnWt6Ug57t3EvqpYlfbCCl6PXjaDTX_mZgmoQE8tELzV2SeGPSN-_tteEY62a67vCqH-xHqNsglfj8y8Qlw0pn_2JlRcDDyZnj69NQvPlHvKzBe5JexdO52-3-RNL2-bFeZeykcsnISs1LZaXGHagBmTFIftwuVGC_a7TBLA&amp;owa=outlook.live.com&amp;isc=1&amp;isImagePreview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297598"/>
            <a:ext cx="1500198" cy="12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attachment.outlook.live.net/owa/ssdsongthai@hotmail.com/service.svc/s/GetFileAttachment?id=AQMkADAwATYwMAItY2MAOTctZjA4NC0wMAItMDAKAEYAAAPoW31Rc8%2FSTIU5q5qAhHaiBwCklc93Z27CRbPywgfvP7YNAAACAQwAAACklc93Z27CRbPywgfvP7YNAAJPp0WnAAAAARIAEABf%2BpuLmvBOT5TcLG%2FhFEHR&amp;X-OWA-CANARY=xtYl0W-hcUGhdbUFTUJrU8CJYvBJAdYY1Q15FefabW7EI-UV0jwwJImlnaQCZxlZzJxfa-zhFt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M0MzI1MDk1NzJcIixcInB1aWRcIjpcIjE2ODg4NTMyOTI3NzM1MDhcIixcIm9pZFwiOlwiMDAwNjAwMDAtY2M5Ny1mMDg0LTAwMDAtMDAwMDAwMDAwMDAwXCIsXCJzY29wZVwiOlwiT3dhRG93bmxvYWRcIn0iLCJuYmYiOjE1MzQxODQ2MzMsImV4cCI6MTUzNDE4NTIzMywiaXNzIjoiMDAwMDAwMDItMDAwMC0wZmYxLWNlMDAtMDAwMDAwMDAwMDAwQDg0ZGY5ZTdmLWU5ZjYtNDBhZi1iNDM1LWFhYWFhYWFhYWFhYSIsImF1ZCI6IjAwMDAwMDAyLTAwMDAtMGZmMS1jZTAwLTAwMDAwMDAwMDAwMC9hdHRhY2htZW50Lm91dGxvb2subGl2ZS5uZXRAODRkZjllN2YtZTlmNi00MGFmLWI0MzUtYWFhYWFhYWFhYWFhIn0.Ks-fWf7tenV8HaJQh-MPHEkuH-ORyDrhq30BCgdBJq25YB_m5_PNCNFkS8ZZZ4hE1HWbON5_kGcLHmCXXVoaX2Qkdw5-42XymRl9xP3OBAl6l6wCZtPD2IdET2BFbXJHLabWKFKy6ZJU0xF3cr5gMFGPrPXHCiA8Hu3Ojca20Jx6zHwfVtZ2hk0vRR9GRqlzgDW3v_cLhOhZ4_guTjawG0YdMZmWntHg6bQ2jofOC8AMW6pN8nDhz3QKgNs4fVqIQ4x-4wOO7RfVa8gH4S4imoMTtJXhZW4XiSXkaJAJnQ_aScT86y06LVGvnnDBMoCrs-8xrmTwEm_TJ9bnpGHUcQ&amp;owa=outlook.live.com&amp;isc=1&amp;isImagePreview=Tru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r="3339" b="9635"/>
          <a:stretch/>
        </p:blipFill>
        <p:spPr bwMode="auto">
          <a:xfrm>
            <a:off x="142844" y="5373216"/>
            <a:ext cx="1500198" cy="13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attachment.outlook.live.net/owa/ssdsongthai@hotmail.com/service.svc/s/GetFileAttachment?id=AQMkADAwATYwMAItY2MAOTctZjA4NC0wMAItMDAKAEYAAAPoW31Rc8%2FSTIU5q5qAhHaiBwCklc93Z27CRbPywgfvP7YNAAACAQwAAACklc93Z27CRbPywgfvP7YNAAJPp0W0AAAAARIAEABDExGeopJ%2BQ7CGpazaenIX&amp;X-OWA-CANARY=svmBG0hbUUSca5uiwMLj7ABQ-9ZLAdYYgE03eGJu2NVhdmT1ri9WG0FTNxJw0W4qwD8tr98Wkg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M0MzI1MDk1NzJcIixcInB1aWRcIjpcIjE2ODg4NTMyOTI3NzM1MDhcIixcIm9pZFwiOlwiMDAwNjAwMDAtY2M5Ny1mMDg0LTAwMDAtMDAwMDAwMDAwMDAwXCIsXCJzY29wZVwiOlwiT3dhRG93bmxvYWRcIn0iLCJuYmYiOjE1MzQxODUyMzMsImV4cCI6MTUzNDE4NTgzMywiaXNzIjoiMDAwMDAwMDItMDAwMC0wZmYxLWNlMDAtMDAwMDAwMDAwMDAwQDg0ZGY5ZTdmLWU5ZjYtNDBhZi1iNDM1LWFhYWFhYWFhYWFhYSIsImF1ZCI6IjAwMDAwMDAyLTAwMDAtMGZmMS1jZTAwLTAwMDAwMDAwMDAwMC9hdHRhY2htZW50Lm91dGxvb2subGl2ZS5uZXRAODRkZjllN2YtZTlmNi00MGFmLWI0MzUtYWFhYWFhYWFhYWFhIn0.b5FcYUSs9OkZnEg2SqKYLjTZnjfXOc9UOmdFyoUql8S7p3OerZuc7Vq0mpBRgHYMbBtRowgja2MlmgCgzlV1LEYkXTAC2Qx2_Oo8_65nHEZ_GBVGparYpJMpTGPqY4V4aC8GdzTElOcDEYg3LeJE4qi21mJ81ds8DAPcZNi8bmsstXZlZ3vhi3SxZwBd9IJ5bNmgVegxzt3HPgPppHr-mNDJf1_dgzSn0SjQteFv3rdEgm4PJWyFekLgPu8xGR0MovIX1HMAj6C-s6LLrhqseLehAgqVwwuFY1jaWXDgG2tTPcoEvf-nEjtUfTVm3V5mYJCBhXNzlbNCCaYTFvCCGg&amp;owa=outlook.live.com&amp;isc=1&amp;isImagePreview=Tru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14162"/>
          <a:stretch/>
        </p:blipFill>
        <p:spPr bwMode="auto">
          <a:xfrm>
            <a:off x="7358082" y="3789040"/>
            <a:ext cx="164307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ttachment.outlook.live.net/owa/ssdsongthai@hotmail.com/service.svc/s/GetFileAttachment?id=AQMkADAwATYwMAItY2MAOTctZjA4NC0wMAItMDAKAEYAAAPoW31Rc8%2FSTIU5q5qAhHaiBwCklc93Z27CRbPywgfvP7YNAAACAQwAAACklc93Z27CRbPywgfvP7YNAAJPp0WzAAAAARIAEAA6RurO7toKQKMYdnRaeCBs&amp;X-OWA-CANARY=I2wOLT-1Y0epBPcJzeTEkYCexZFLAdYYWNhK8tilfe4_v0sC7BkD_cvP9zEqalZDYIT96rfPy4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M0MzI1MDk1NzJcIixcInB1aWRcIjpcIjE2ODg4NTMyOTI3NzM1MDhcIixcIm9pZFwiOlwiMDAwNjAwMDAtY2M5Ny1mMDg0LTAwMDAtMDAwMDAwMDAwMDAwXCIsXCJzY29wZVwiOlwiT3dhRG93bmxvYWRcIn0iLCJuYmYiOjE1MzQxODUyMzMsImV4cCI6MTUzNDE4NTgzMywiaXNzIjoiMDAwMDAwMDItMDAwMC0wZmYxLWNlMDAtMDAwMDAwMDAwMDAwQDg0ZGY5ZTdmLWU5ZjYtNDBhZi1iNDM1LWFhYWFhYWFhYWFhYSIsImF1ZCI6IjAwMDAwMDAyLTAwMDAtMGZmMS1jZTAwLTAwMDAwMDAwMDAwMC9hdHRhY2htZW50Lm91dGxvb2subGl2ZS5uZXRAODRkZjllN2YtZTlmNi00MGFmLWI0MzUtYWFhYWFhYWFhYWFhIn0.b5FcYUSs9OkZnEg2SqKYLjTZnjfXOc9UOmdFyoUql8S7p3OerZuc7Vq0mpBRgHYMbBtRowgja2MlmgCgzlV1LEYkXTAC2Qx2_Oo8_65nHEZ_GBVGparYpJMpTGPqY4V4aC8GdzTElOcDEYg3LeJE4qi21mJ81ds8DAPcZNi8bmsstXZlZ3vhi3SxZwBd9IJ5bNmgVegxzt3HPgPppHr-mNDJf1_dgzSn0SjQteFv3rdEgm4PJWyFekLgPu8xGR0MovIX1HMAj6C-s6LLrhqseLehAgqVwwuFY1jaWXDgG2tTPcoEvf-nEjtUfTVm3V5mYJCBhXNzlbNCCaYTFvCCGg&amp;owa=outlook.live.com&amp;isc=1&amp;isImagePreview=Tr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373216"/>
            <a:ext cx="1285884" cy="13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นำเสนอSP15สค61\15172313929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775360"/>
            <a:ext cx="1285884" cy="1439590"/>
          </a:xfrm>
          <a:prstGeom prst="rect">
            <a:avLst/>
          </a:prstGeom>
          <a:noFill/>
        </p:spPr>
      </p:pic>
      <p:pic>
        <p:nvPicPr>
          <p:cNvPr id="1027" name="Picture 3" descr="E:\นำเสนอSP15สค61\15172313890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2297598"/>
            <a:ext cx="1285884" cy="1345716"/>
          </a:xfrm>
          <a:prstGeom prst="rect">
            <a:avLst/>
          </a:prstGeom>
          <a:noFill/>
        </p:spPr>
      </p:pic>
      <p:pic>
        <p:nvPicPr>
          <p:cNvPr id="1028" name="Picture 4" descr="E:\นำเสนอSP15สค61\1524821717634.jpg"/>
          <p:cNvPicPr>
            <a:picLocks noChangeAspect="1" noChangeArrowheads="1"/>
          </p:cNvPicPr>
          <p:nvPr/>
        </p:nvPicPr>
        <p:blipFill rotWithShape="1">
          <a:blip r:embed="rId10" cstate="print"/>
          <a:srcRect t="20977"/>
          <a:stretch/>
        </p:blipFill>
        <p:spPr bwMode="auto">
          <a:xfrm>
            <a:off x="5715008" y="2297598"/>
            <a:ext cx="1594288" cy="1274278"/>
          </a:xfrm>
          <a:prstGeom prst="rect">
            <a:avLst/>
          </a:prstGeom>
          <a:noFill/>
        </p:spPr>
      </p:pic>
      <p:pic>
        <p:nvPicPr>
          <p:cNvPr id="1029" name="Picture 5" descr="E:\นำเสนอSP15สค61\1525433701628.jpg"/>
          <p:cNvPicPr>
            <a:picLocks noChangeAspect="1" noChangeArrowheads="1"/>
          </p:cNvPicPr>
          <p:nvPr/>
        </p:nvPicPr>
        <p:blipFill rotWithShape="1">
          <a:blip r:embed="rId11"/>
          <a:srcRect b="11155"/>
          <a:stretch/>
        </p:blipFill>
        <p:spPr bwMode="auto">
          <a:xfrm>
            <a:off x="3085185" y="2297598"/>
            <a:ext cx="2571768" cy="2293996"/>
          </a:xfrm>
          <a:prstGeom prst="rect">
            <a:avLst/>
          </a:prstGeom>
          <a:noFill/>
        </p:spPr>
      </p:pic>
      <p:pic>
        <p:nvPicPr>
          <p:cNvPr id="1030" name="Picture 6" descr="E:\นำเสนอSP15สค61\20180806_153659.jpg"/>
          <p:cNvPicPr>
            <a:picLocks noChangeAspect="1" noChangeArrowheads="1"/>
          </p:cNvPicPr>
          <p:nvPr/>
        </p:nvPicPr>
        <p:blipFill rotWithShape="1">
          <a:blip r:embed="rId12" cstate="print"/>
          <a:srcRect l="5735" t="42512" b="15111"/>
          <a:stretch/>
        </p:blipFill>
        <p:spPr bwMode="auto">
          <a:xfrm>
            <a:off x="7321337" y="5308356"/>
            <a:ext cx="1679777" cy="1361003"/>
          </a:xfrm>
          <a:prstGeom prst="rect">
            <a:avLst/>
          </a:prstGeom>
          <a:noFill/>
        </p:spPr>
      </p:pic>
      <p:pic>
        <p:nvPicPr>
          <p:cNvPr id="1031" name="Picture 7" descr="E:\นำเสนอSP15สค61\20180724_093150.jpg"/>
          <p:cNvPicPr>
            <a:picLocks noChangeAspect="1" noChangeArrowheads="1"/>
          </p:cNvPicPr>
          <p:nvPr/>
        </p:nvPicPr>
        <p:blipFill rotWithShape="1">
          <a:blip r:embed="rId13" cstate="print"/>
          <a:srcRect t="24864"/>
          <a:stretch/>
        </p:blipFill>
        <p:spPr bwMode="auto">
          <a:xfrm>
            <a:off x="7358082" y="2297598"/>
            <a:ext cx="1642594" cy="1252312"/>
          </a:xfrm>
          <a:prstGeom prst="rect">
            <a:avLst/>
          </a:prstGeom>
          <a:noFill/>
        </p:spPr>
      </p:pic>
      <p:pic>
        <p:nvPicPr>
          <p:cNvPr id="1033" name="Picture 9" descr="E:\นำเสนอSP15สค61\FB_IMG_1534212261614.jpg"/>
          <p:cNvPicPr>
            <a:picLocks noChangeAspect="1" noChangeArrowheads="1"/>
          </p:cNvPicPr>
          <p:nvPr/>
        </p:nvPicPr>
        <p:blipFill rotWithShape="1">
          <a:blip r:embed="rId14" cstate="print"/>
          <a:srcRect t="13741" b="20740"/>
          <a:stretch/>
        </p:blipFill>
        <p:spPr bwMode="auto">
          <a:xfrm>
            <a:off x="5723807" y="3797327"/>
            <a:ext cx="1571636" cy="1287857"/>
          </a:xfrm>
          <a:prstGeom prst="rect">
            <a:avLst/>
          </a:prstGeom>
          <a:noFill/>
        </p:spPr>
      </p:pic>
      <p:pic>
        <p:nvPicPr>
          <p:cNvPr id="1034" name="Picture 10" descr="E:\นำเสนอSP15สค61\1525433704586.jpg"/>
          <p:cNvPicPr>
            <a:picLocks noChangeAspect="1" noChangeArrowheads="1"/>
          </p:cNvPicPr>
          <p:nvPr/>
        </p:nvPicPr>
        <p:blipFill rotWithShape="1">
          <a:blip r:embed="rId15" cstate="print"/>
          <a:srcRect l="5089" t="15793" r="4563" b="10867"/>
          <a:stretch/>
        </p:blipFill>
        <p:spPr bwMode="auto">
          <a:xfrm>
            <a:off x="5640920" y="5308356"/>
            <a:ext cx="1595377" cy="1406792"/>
          </a:xfrm>
          <a:prstGeom prst="rect">
            <a:avLst/>
          </a:prstGeom>
          <a:noFill/>
        </p:spPr>
      </p:pic>
      <p:pic>
        <p:nvPicPr>
          <p:cNvPr id="4" name="Picture 2" descr="à¸à¸¥à¸à¸²à¸£à¸à¹à¸à¸«à¸²à¸£à¸¹à¸à¸ à¸²à¸à¸ªà¸³à¸«à¸£à¸±à¸ à¸à¸­ à¸à¸£à¸£à¸¡à¸à¸¹à¸ à¸£à¸ à¸­à¸¸à¸à¸£à¸à¸²à¸à¸µ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/>
          <a:stretch/>
        </p:blipFill>
        <p:spPr bwMode="auto">
          <a:xfrm>
            <a:off x="3083510" y="4591594"/>
            <a:ext cx="2557410" cy="21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5" name="Rectangle 113"/>
          <p:cNvSpPr>
            <a:spLocks noChangeArrowheads="1"/>
          </p:cNvSpPr>
          <p:nvPr/>
        </p:nvSpPr>
        <p:spPr bwMode="auto">
          <a:xfrm>
            <a:off x="2627784" y="1208088"/>
            <a:ext cx="1204441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</a:t>
            </a:r>
            <a:endParaRPr lang="th-TH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04" name="Rectangle 112"/>
          <p:cNvSpPr>
            <a:spLocks noChangeArrowheads="1"/>
          </p:cNvSpPr>
          <p:nvPr/>
        </p:nvSpPr>
        <p:spPr bwMode="auto">
          <a:xfrm>
            <a:off x="467544" y="1227138"/>
            <a:ext cx="180020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Very  Low </a:t>
            </a: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</a:t>
            </a:r>
            <a:endParaRPr lang="en-US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303" name="Rectangle 111"/>
          <p:cNvSpPr>
            <a:spLocks noChangeArrowheads="1"/>
          </p:cNvSpPr>
          <p:nvPr/>
        </p:nvSpPr>
        <p:spPr bwMode="auto">
          <a:xfrm>
            <a:off x="5508105" y="1265238"/>
            <a:ext cx="1229246" cy="438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</a:t>
            </a:r>
            <a:endParaRPr lang="en-US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02" name="Rectangle 110"/>
          <p:cNvSpPr>
            <a:spLocks noChangeArrowheads="1"/>
          </p:cNvSpPr>
          <p:nvPr/>
        </p:nvSpPr>
        <p:spPr bwMode="auto">
          <a:xfrm>
            <a:off x="7164288" y="1331913"/>
            <a:ext cx="1716187" cy="428625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Very</a:t>
            </a:r>
            <a:r>
              <a:rPr lang="th-TH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th-TH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</a:t>
            </a:r>
            <a:endParaRPr lang="en-US" sz="16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582" name="AutoShape 109"/>
          <p:cNvSpPr>
            <a:spLocks noChangeArrowheads="1"/>
          </p:cNvSpPr>
          <p:nvPr/>
        </p:nvSpPr>
        <p:spPr bwMode="auto">
          <a:xfrm>
            <a:off x="1141413" y="1760538"/>
            <a:ext cx="180975" cy="372318"/>
          </a:xfrm>
          <a:prstGeom prst="downArrow">
            <a:avLst>
              <a:gd name="adj1" fmla="val 50000"/>
              <a:gd name="adj2" fmla="val 4078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583" name="AutoShape 108"/>
          <p:cNvSpPr>
            <a:spLocks noChangeArrowheads="1"/>
          </p:cNvSpPr>
          <p:nvPr/>
        </p:nvSpPr>
        <p:spPr bwMode="auto">
          <a:xfrm>
            <a:off x="8052736" y="1851025"/>
            <a:ext cx="180975" cy="295275"/>
          </a:xfrm>
          <a:prstGeom prst="downArrow">
            <a:avLst>
              <a:gd name="adj1" fmla="val 50000"/>
              <a:gd name="adj2" fmla="val 4078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584" name="AutoShape 107"/>
          <p:cNvSpPr>
            <a:spLocks noChangeArrowheads="1"/>
          </p:cNvSpPr>
          <p:nvPr/>
        </p:nvSpPr>
        <p:spPr bwMode="auto">
          <a:xfrm>
            <a:off x="6156325" y="1760538"/>
            <a:ext cx="180975" cy="295275"/>
          </a:xfrm>
          <a:prstGeom prst="downArrow">
            <a:avLst>
              <a:gd name="adj1" fmla="val 50000"/>
              <a:gd name="adj2" fmla="val 4078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585" name="AutoShape 106"/>
          <p:cNvSpPr>
            <a:spLocks noChangeArrowheads="1"/>
          </p:cNvSpPr>
          <p:nvPr/>
        </p:nvSpPr>
        <p:spPr bwMode="auto">
          <a:xfrm>
            <a:off x="3184525" y="1703388"/>
            <a:ext cx="180975" cy="295275"/>
          </a:xfrm>
          <a:prstGeom prst="downArrow">
            <a:avLst>
              <a:gd name="adj1" fmla="val 50000"/>
              <a:gd name="adj2" fmla="val 4078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297" name="Rectangle 105"/>
          <p:cNvSpPr>
            <a:spLocks noChangeArrowheads="1"/>
          </p:cNvSpPr>
          <p:nvPr/>
        </p:nvSpPr>
        <p:spPr bwMode="auto">
          <a:xfrm>
            <a:off x="467544" y="2204864"/>
            <a:ext cx="1512168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</a:t>
            </a: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รพ.สต.</a:t>
            </a:r>
            <a:endParaRPr lang="en-US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96" name="Rectangle 104"/>
          <p:cNvSpPr>
            <a:spLocks noChangeArrowheads="1"/>
          </p:cNvSpPr>
          <p:nvPr/>
        </p:nvSpPr>
        <p:spPr bwMode="auto">
          <a:xfrm>
            <a:off x="2627784" y="2060848"/>
            <a:ext cx="1273299" cy="476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</a:t>
            </a: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endParaRPr lang="th-TH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95" name="Rectangle 103"/>
          <p:cNvSpPr>
            <a:spLocks noChangeArrowheads="1"/>
          </p:cNvSpPr>
          <p:nvPr/>
        </p:nvSpPr>
        <p:spPr bwMode="auto">
          <a:xfrm>
            <a:off x="5148064" y="2132856"/>
            <a:ext cx="1872208" cy="438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1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</a:t>
            </a:r>
            <a:r>
              <a:rPr lang="th-TH" sz="11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แม่โซน</a:t>
            </a:r>
            <a:endParaRPr lang="th-TH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7452320" y="2208213"/>
            <a:ext cx="1542455" cy="942975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</a:t>
            </a:r>
            <a:r>
              <a:rPr lang="th-TH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รพศ.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โดยสูติแพทย์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ทุกครั้ง</a:t>
            </a:r>
            <a:endParaRPr lang="th-TH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285750" y="3579813"/>
            <a:ext cx="1909986" cy="895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พบแพทย์ 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ครั้ง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ครั้งที่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GA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≤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wks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.+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th-TH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ครั้งที่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GA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 wks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.+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th-TH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292" name="Rectangle 100"/>
          <p:cNvSpPr>
            <a:spLocks noChangeArrowheads="1"/>
          </p:cNvSpPr>
          <p:nvPr/>
        </p:nvSpPr>
        <p:spPr bwMode="auto">
          <a:xfrm>
            <a:off x="2339752" y="2751138"/>
            <a:ext cx="2016224" cy="476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</a:t>
            </a: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โดย พยาบาล</a:t>
            </a:r>
            <a:endParaRPr lang="th-TH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91" name="Rectangle 99"/>
          <p:cNvSpPr>
            <a:spLocks noChangeArrowheads="1"/>
          </p:cNvSpPr>
          <p:nvPr/>
        </p:nvSpPr>
        <p:spPr bwMode="auto">
          <a:xfrm>
            <a:off x="2411760" y="3503613"/>
            <a:ext cx="2016223" cy="861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พบแพทย์ </a:t>
            </a:r>
            <a:r>
              <a:rPr lang="en-US" sz="11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1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en-US" sz="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ครั้งที่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GA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≤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wks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.+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th-TH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ครั้งที่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GA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 wks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.+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th-TH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24593" name="AutoShape 98"/>
          <p:cNvSpPr>
            <a:spLocks noChangeArrowheads="1"/>
          </p:cNvSpPr>
          <p:nvPr/>
        </p:nvSpPr>
        <p:spPr bwMode="auto">
          <a:xfrm>
            <a:off x="1141413" y="2751138"/>
            <a:ext cx="180975" cy="752475"/>
          </a:xfrm>
          <a:prstGeom prst="downArrow">
            <a:avLst>
              <a:gd name="adj1" fmla="val 50000"/>
              <a:gd name="adj2" fmla="val 5789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594" name="AutoShape 97"/>
          <p:cNvSpPr>
            <a:spLocks noChangeArrowheads="1"/>
          </p:cNvSpPr>
          <p:nvPr/>
        </p:nvSpPr>
        <p:spPr bwMode="auto">
          <a:xfrm>
            <a:off x="3184525" y="2522538"/>
            <a:ext cx="123825" cy="295275"/>
          </a:xfrm>
          <a:prstGeom prst="downArrow">
            <a:avLst>
              <a:gd name="adj1" fmla="val 50000"/>
              <a:gd name="adj2" fmla="val 5961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595" name="AutoShape 96"/>
          <p:cNvSpPr>
            <a:spLocks noChangeArrowheads="1"/>
          </p:cNvSpPr>
          <p:nvPr/>
        </p:nvSpPr>
        <p:spPr bwMode="auto">
          <a:xfrm>
            <a:off x="3184525" y="3208338"/>
            <a:ext cx="123825" cy="295275"/>
          </a:xfrm>
          <a:prstGeom prst="downArrow">
            <a:avLst>
              <a:gd name="adj1" fmla="val 50000"/>
              <a:gd name="adj2" fmla="val 5961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287" name="Rectangle 95"/>
          <p:cNvSpPr>
            <a:spLocks noChangeArrowheads="1"/>
          </p:cNvSpPr>
          <p:nvPr/>
        </p:nvSpPr>
        <p:spPr bwMode="auto">
          <a:xfrm>
            <a:off x="2483768" y="4869160"/>
            <a:ext cx="1872208" cy="600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พบสูติ</a:t>
            </a:r>
            <a:r>
              <a:rPr lang="th-TH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แพทย์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36-40 </a:t>
            </a:r>
            <a:r>
              <a:rPr lang="th-TH" sz="14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wks.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86" name="Rectangle 94"/>
          <p:cNvSpPr>
            <a:spLocks noChangeArrowheads="1"/>
          </p:cNvSpPr>
          <p:nvPr/>
        </p:nvSpPr>
        <p:spPr bwMode="auto">
          <a:xfrm>
            <a:off x="1322388" y="4618038"/>
            <a:ext cx="952500" cy="8271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หากมีปัญหาผิดปกติ </a:t>
            </a: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</a:t>
            </a:r>
            <a:endParaRPr lang="th-TH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24598" name="AutoShape 93"/>
          <p:cNvSpPr>
            <a:spLocks noChangeArrowheads="1"/>
          </p:cNvSpPr>
          <p:nvPr/>
        </p:nvSpPr>
        <p:spPr bwMode="auto">
          <a:xfrm>
            <a:off x="3184525" y="4408488"/>
            <a:ext cx="123825" cy="295275"/>
          </a:xfrm>
          <a:prstGeom prst="downArrow">
            <a:avLst>
              <a:gd name="adj1" fmla="val 50000"/>
              <a:gd name="adj2" fmla="val 5961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599" name="AutoShape 92"/>
          <p:cNvSpPr>
            <a:spLocks noChangeArrowheads="1"/>
          </p:cNvSpPr>
          <p:nvPr/>
        </p:nvSpPr>
        <p:spPr bwMode="auto">
          <a:xfrm rot="5400000">
            <a:off x="1917700" y="4308476"/>
            <a:ext cx="295275" cy="3238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283" name="AutoShape 91"/>
          <p:cNvSpPr>
            <a:spLocks noChangeArrowheads="1"/>
          </p:cNvSpPr>
          <p:nvPr/>
        </p:nvSpPr>
        <p:spPr bwMode="auto">
          <a:xfrm>
            <a:off x="3131840" y="468313"/>
            <a:ext cx="2664296" cy="447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หญิงตั้งครรภ์</a:t>
            </a:r>
            <a:endParaRPr lang="th-TH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601" name="AutoShape 90"/>
          <p:cNvCxnSpPr>
            <a:cxnSpLocks noChangeShapeType="1"/>
          </p:cNvCxnSpPr>
          <p:nvPr/>
        </p:nvCxnSpPr>
        <p:spPr bwMode="auto">
          <a:xfrm>
            <a:off x="4594225" y="914400"/>
            <a:ext cx="0" cy="1333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4602" name="AutoShape 89"/>
          <p:cNvSpPr>
            <a:spLocks noChangeArrowheads="1"/>
          </p:cNvSpPr>
          <p:nvPr/>
        </p:nvSpPr>
        <p:spPr bwMode="auto">
          <a:xfrm>
            <a:off x="2339752" y="5157192"/>
            <a:ext cx="252412" cy="90487"/>
          </a:xfrm>
          <a:prstGeom prst="rightArrow">
            <a:avLst>
              <a:gd name="adj1" fmla="val 50000"/>
              <a:gd name="adj2" fmla="val 697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cxnSp>
        <p:nvCxnSpPr>
          <p:cNvPr id="24603" name="AutoShape 88"/>
          <p:cNvCxnSpPr>
            <a:cxnSpLocks noChangeShapeType="1"/>
          </p:cNvCxnSpPr>
          <p:nvPr/>
        </p:nvCxnSpPr>
        <p:spPr bwMode="auto">
          <a:xfrm>
            <a:off x="1455738" y="1047750"/>
            <a:ext cx="6700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04" name="AutoShape 87"/>
          <p:cNvCxnSpPr>
            <a:cxnSpLocks noChangeShapeType="1"/>
          </p:cNvCxnSpPr>
          <p:nvPr/>
        </p:nvCxnSpPr>
        <p:spPr bwMode="auto">
          <a:xfrm>
            <a:off x="1455738" y="1047750"/>
            <a:ext cx="0" cy="1333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05" name="AutoShape 86"/>
          <p:cNvCxnSpPr>
            <a:cxnSpLocks noChangeShapeType="1"/>
          </p:cNvCxnSpPr>
          <p:nvPr/>
        </p:nvCxnSpPr>
        <p:spPr bwMode="auto">
          <a:xfrm>
            <a:off x="3308350" y="1047750"/>
            <a:ext cx="0" cy="1333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06" name="AutoShape 85"/>
          <p:cNvCxnSpPr>
            <a:cxnSpLocks noChangeShapeType="1"/>
          </p:cNvCxnSpPr>
          <p:nvPr/>
        </p:nvCxnSpPr>
        <p:spPr bwMode="auto">
          <a:xfrm>
            <a:off x="6232525" y="1076325"/>
            <a:ext cx="0" cy="1333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07" name="AutoShape 84"/>
          <p:cNvCxnSpPr>
            <a:cxnSpLocks noChangeShapeType="1"/>
          </p:cNvCxnSpPr>
          <p:nvPr/>
        </p:nvCxnSpPr>
        <p:spPr bwMode="auto">
          <a:xfrm>
            <a:off x="8156575" y="1047750"/>
            <a:ext cx="0" cy="1333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4608" name="AutoShape 83"/>
          <p:cNvSpPr>
            <a:spLocks noChangeArrowheads="1"/>
          </p:cNvSpPr>
          <p:nvPr/>
        </p:nvSpPr>
        <p:spPr bwMode="auto">
          <a:xfrm>
            <a:off x="846138" y="4570413"/>
            <a:ext cx="180975" cy="1181100"/>
          </a:xfrm>
          <a:prstGeom prst="downArrow">
            <a:avLst>
              <a:gd name="adj1" fmla="val 50000"/>
              <a:gd name="adj2" fmla="val 163158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274" name="Rectangle 82"/>
          <p:cNvSpPr>
            <a:spLocks noChangeArrowheads="1"/>
          </p:cNvSpPr>
          <p:nvPr/>
        </p:nvSpPr>
        <p:spPr bwMode="auto">
          <a:xfrm>
            <a:off x="395536" y="5808663"/>
            <a:ext cx="1368152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คลอด </a:t>
            </a: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endParaRPr lang="en-US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73" name="Rectangle 81"/>
          <p:cNvSpPr>
            <a:spLocks noChangeArrowheads="1"/>
          </p:cNvSpPr>
          <p:nvPr/>
        </p:nvSpPr>
        <p:spPr bwMode="auto">
          <a:xfrm>
            <a:off x="2411760" y="5949280"/>
            <a:ext cx="1354832" cy="466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คลอด</a:t>
            </a:r>
            <a:r>
              <a:rPr lang="th-TH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endParaRPr lang="en-US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72" name="Rectangle 80"/>
          <p:cNvSpPr>
            <a:spLocks noChangeArrowheads="1"/>
          </p:cNvSpPr>
          <p:nvPr/>
        </p:nvSpPr>
        <p:spPr bwMode="auto">
          <a:xfrm>
            <a:off x="4127500" y="5865813"/>
            <a:ext cx="2100684" cy="600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มีปัญหาคลอด 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</a:t>
            </a:r>
            <a:endParaRPr lang="th-TH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แม่โซน/รพศ.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612" name="AutoShape 79"/>
          <p:cNvSpPr>
            <a:spLocks noChangeArrowheads="1"/>
          </p:cNvSpPr>
          <p:nvPr/>
        </p:nvSpPr>
        <p:spPr bwMode="auto">
          <a:xfrm>
            <a:off x="3131840" y="5589240"/>
            <a:ext cx="123825" cy="295275"/>
          </a:xfrm>
          <a:prstGeom prst="downArrow">
            <a:avLst>
              <a:gd name="adj1" fmla="val 50000"/>
              <a:gd name="adj2" fmla="val 5961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613" name="AutoShape 78"/>
          <p:cNvSpPr>
            <a:spLocks noChangeArrowheads="1"/>
          </p:cNvSpPr>
          <p:nvPr/>
        </p:nvSpPr>
        <p:spPr bwMode="auto">
          <a:xfrm>
            <a:off x="3779912" y="6165304"/>
            <a:ext cx="252412" cy="90487"/>
          </a:xfrm>
          <a:prstGeom prst="rightArrow">
            <a:avLst>
              <a:gd name="adj1" fmla="val 50000"/>
              <a:gd name="adj2" fmla="val 697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269" name="Rectangle 77"/>
          <p:cNvSpPr>
            <a:spLocks noChangeArrowheads="1"/>
          </p:cNvSpPr>
          <p:nvPr/>
        </p:nvSpPr>
        <p:spPr bwMode="auto">
          <a:xfrm>
            <a:off x="5364088" y="3084513"/>
            <a:ext cx="1944216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โดยสูติแพทย์ทุกครั้ง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68" name="Rectangle 76"/>
          <p:cNvSpPr>
            <a:spLocks noChangeArrowheads="1"/>
          </p:cNvSpPr>
          <p:nvPr/>
        </p:nvSpPr>
        <p:spPr bwMode="auto">
          <a:xfrm>
            <a:off x="5436096" y="4149080"/>
            <a:ext cx="1800200" cy="438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คลอด</a:t>
            </a:r>
            <a:r>
              <a:rPr lang="th-TH" sz="11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แม่โซน</a:t>
            </a:r>
            <a:endParaRPr lang="th-TH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67" name="Rectangle 75"/>
          <p:cNvSpPr>
            <a:spLocks noChangeArrowheads="1"/>
          </p:cNvSpPr>
          <p:nvPr/>
        </p:nvSpPr>
        <p:spPr bwMode="auto">
          <a:xfrm>
            <a:off x="7524328" y="4293096"/>
            <a:ext cx="1295400" cy="590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มีปัญหาคลอด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 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รพศ.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617" name="AutoShape 74"/>
          <p:cNvSpPr>
            <a:spLocks noChangeArrowheads="1"/>
          </p:cNvSpPr>
          <p:nvPr/>
        </p:nvSpPr>
        <p:spPr bwMode="auto">
          <a:xfrm>
            <a:off x="7164288" y="4437112"/>
            <a:ext cx="324420" cy="180926"/>
          </a:xfrm>
          <a:prstGeom prst="rightArrow">
            <a:avLst>
              <a:gd name="adj1" fmla="val 50000"/>
              <a:gd name="adj2" fmla="val 697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618" name="AutoShape 73"/>
          <p:cNvSpPr>
            <a:spLocks noChangeArrowheads="1"/>
          </p:cNvSpPr>
          <p:nvPr/>
        </p:nvSpPr>
        <p:spPr bwMode="auto">
          <a:xfrm>
            <a:off x="6213475" y="2684463"/>
            <a:ext cx="123825" cy="295275"/>
          </a:xfrm>
          <a:prstGeom prst="downArrow">
            <a:avLst>
              <a:gd name="adj1" fmla="val 50000"/>
              <a:gd name="adj2" fmla="val 5961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619" name="AutoShape 72"/>
          <p:cNvSpPr>
            <a:spLocks noChangeArrowheads="1"/>
          </p:cNvSpPr>
          <p:nvPr/>
        </p:nvSpPr>
        <p:spPr bwMode="auto">
          <a:xfrm>
            <a:off x="6213475" y="3836988"/>
            <a:ext cx="123825" cy="295275"/>
          </a:xfrm>
          <a:prstGeom prst="downArrow">
            <a:avLst>
              <a:gd name="adj1" fmla="val 50000"/>
              <a:gd name="adj2" fmla="val 5961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24620" name="Rectangle 114"/>
          <p:cNvSpPr>
            <a:spLocks noChangeArrowheads="1"/>
          </p:cNvSpPr>
          <p:nvPr/>
        </p:nvSpPr>
        <p:spPr bwMode="auto">
          <a:xfrm>
            <a:off x="1331640" y="0"/>
            <a:ext cx="7056784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Flow chart  </a:t>
            </a:r>
            <a:r>
              <a:rPr lang="en-US" sz="18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Udonthani</a:t>
            </a:r>
            <a:r>
              <a:rPr lang="en-US" sz="1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  classifying  pregnancy 2014</a:t>
            </a:r>
            <a:endParaRPr lang="en-US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รูปภาพ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90"/>
            <a:ext cx="554799" cy="55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017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3957"/>
              </p:ext>
            </p:extLst>
          </p:nvPr>
        </p:nvGraphicFramePr>
        <p:xfrm>
          <a:off x="251520" y="1052736"/>
          <a:ext cx="8424936" cy="5616629"/>
        </p:xfrm>
        <a:graphic>
          <a:graphicData uri="http://schemas.openxmlformats.org/drawingml/2006/table">
            <a:tbl>
              <a:tblPr/>
              <a:tblGrid>
                <a:gridCol w="2999661"/>
                <a:gridCol w="2999661"/>
                <a:gridCol w="2425614"/>
              </a:tblGrid>
              <a:tr h="660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โซน</a:t>
                      </a:r>
                      <a:endParaRPr lang="en-US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อำเภอ</a:t>
                      </a:r>
                      <a:endParaRPr lang="en-US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สูติแพทย์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ผู้รับผิดชอบ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3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โซน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หนองวัวซอ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รพ.อุดรธานี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สร้างคอม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รพ.เพ็ญ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87"/>
                    </a:solidFill>
                  </a:tcPr>
                </a:tc>
              </a:tr>
              <a:tr h="33039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โซน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วังสามหมอ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รพ.กุม</a:t>
                      </a:r>
                      <a:r>
                        <a:rPr lang="th-TH" sz="2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ภวา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87"/>
                    </a:solidFill>
                  </a:tcPr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ศรีธาตุ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โนนสะอาด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ประจักษ์</a:t>
                      </a:r>
                      <a:r>
                        <a:rPr lang="th-TH" sz="2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ศิลปา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คม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หนองแสง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รพ.อุดรธานี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39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โซน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ไชยวาน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รพ..หนองหาน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87"/>
                    </a:solidFill>
                  </a:tcPr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ทุ่งฝน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กู่แก้ว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พิบูลย์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รักษ์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รพ.เพ็ญ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87"/>
                    </a:solidFill>
                  </a:tcPr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รพร.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บ้าน</a:t>
                      </a:r>
                      <a:r>
                        <a:rPr lang="th-TH" sz="2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ดุง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รพ.อุดรธานี</a:t>
                      </a: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03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โซน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น้ำโสม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รพ.บ้าน</a:t>
                      </a:r>
                      <a:r>
                        <a:rPr lang="th-TH" sz="2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ผือ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87"/>
                    </a:solidFill>
                  </a:tcPr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นายูง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กุดจับ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รพ.อุดรธานี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55" name="Rectangle 8"/>
          <p:cNvSpPr>
            <a:spLocks noChangeArrowheads="1"/>
          </p:cNvSpPr>
          <p:nvPr/>
        </p:nvSpPr>
        <p:spPr bwMode="auto">
          <a:xfrm>
            <a:off x="251520" y="-35593"/>
            <a:ext cx="8424936" cy="10156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 </a:t>
            </a:r>
            <a:r>
              <a:rPr lang="th-TH" sz="32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ใกล้บ้าน ใกล้ใจ</a:t>
            </a:r>
            <a:endParaRPr lang="en-US" sz="3200" b="1" kern="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th-TH" b="1" kern="0" dirty="0" err="1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กับ</a:t>
            </a:r>
            <a:r>
              <a:rPr lang="en-US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Udon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Thani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Unity MCH Network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14942" y="79454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2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MMR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472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2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Severe Birth </a:t>
            </a:r>
            <a:r>
              <a:rPr lang="en-US" sz="1200" b="1" kern="12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Aphyxia</a:t>
            </a:r>
            <a:endParaRPr lang="en-US" sz="1200" b="1" kern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8358214" y="2071678"/>
            <a:ext cx="35719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2895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2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8860" y="0"/>
            <a:ext cx="46634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งานอนามัยแม่และเด็ก</a:t>
            </a:r>
            <a:endParaRPr lang="en-US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ser\Pictures\2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324" y="1066800"/>
            <a:ext cx="4257676" cy="2024063"/>
          </a:xfrm>
          <a:prstGeom prst="rect">
            <a:avLst/>
          </a:prstGeom>
          <a:noFill/>
        </p:spPr>
      </p:pic>
      <p:pic>
        <p:nvPicPr>
          <p:cNvPr id="1027" name="Picture 3" descr="C:\Users\User\Pictures\2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95600"/>
            <a:ext cx="3962400" cy="2081213"/>
          </a:xfrm>
          <a:prstGeom prst="rect">
            <a:avLst/>
          </a:prstGeom>
          <a:noFill/>
        </p:spPr>
      </p:pic>
      <p:pic>
        <p:nvPicPr>
          <p:cNvPr id="2" name="Picture 4" descr="C:\Users\User\Pictures\27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866963"/>
            <a:ext cx="3810000" cy="1786018"/>
          </a:xfrm>
          <a:prstGeom prst="rect">
            <a:avLst/>
          </a:prstGeom>
          <a:noFill/>
        </p:spPr>
      </p:pic>
      <p:pic>
        <p:nvPicPr>
          <p:cNvPr id="4" name="Picture 2" descr="C:\Users\promo005\Pictures\Saved Pictures\กรอบสถานการณ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1" y="677863"/>
            <a:ext cx="5029200" cy="6180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2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2399506" y="142875"/>
            <a:ext cx="3789942" cy="8382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MCH Board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นายแพทย์สาธารณสุขจังหวัด</a:t>
            </a:r>
          </a:p>
        </p:txBody>
      </p:sp>
      <p:cxnSp>
        <p:nvCxnSpPr>
          <p:cNvPr id="5" name="ตัวเชื่อมต่อตรง 4"/>
          <p:cNvCxnSpPr>
            <a:endCxn id="70" idx="0"/>
          </p:cNvCxnSpPr>
          <p:nvPr/>
        </p:nvCxnSpPr>
        <p:spPr>
          <a:xfrm>
            <a:off x="4505326" y="981075"/>
            <a:ext cx="0" cy="1076325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H="1" flipV="1">
            <a:off x="4505326" y="1066800"/>
            <a:ext cx="1982788" cy="1588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4485960" y="1295400"/>
            <a:ext cx="2459354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6972300" y="333375"/>
            <a:ext cx="190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ศูนย์อนามัยที่ 8 อุดรธานี</a:t>
            </a:r>
            <a:r>
              <a:rPr lang="en-US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กรมอนามัย</a:t>
            </a:r>
            <a:endParaRPr lang="en-US" sz="1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972300" y="871140"/>
            <a:ext cx="20383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กลุ่มงานส่งเสริม</a:t>
            </a: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</a:t>
            </a:r>
          </a:p>
          <a:p>
            <a:pPr algn="ctr"/>
            <a:r>
              <a:rPr lang="th-TH" sz="1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724650" y="1722437"/>
            <a:ext cx="2286000" cy="838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รพ.ค่ายประจักษ์</a:t>
            </a:r>
            <a:r>
              <a:rPr lang="th-TH" sz="1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ศิลปา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คม</a:t>
            </a:r>
            <a:endParaRPr lang="en-US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7200" y="1593851"/>
            <a:ext cx="2971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โรงพยาบาลอุดรธานี (</a:t>
            </a:r>
            <a:r>
              <a:rPr lang="en-US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flipH="1">
            <a:off x="2058194" y="1437481"/>
            <a:ext cx="396160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H="1">
            <a:off x="6467475" y="1298576"/>
            <a:ext cx="1588" cy="598487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สี่เหลี่ยมผืนผ้า 1"/>
          <p:cNvSpPr/>
          <p:nvPr/>
        </p:nvSpPr>
        <p:spPr>
          <a:xfrm>
            <a:off x="323850" y="3003186"/>
            <a:ext cx="1485900" cy="59055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โซน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>
            <a:off x="2058194" y="1461295"/>
            <a:ext cx="0" cy="143669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6019800" y="1461295"/>
            <a:ext cx="0" cy="68024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>
            <a:endCxn id="18" idx="3"/>
          </p:cNvCxnSpPr>
          <p:nvPr/>
        </p:nvCxnSpPr>
        <p:spPr>
          <a:xfrm flipH="1">
            <a:off x="3429000" y="1897063"/>
            <a:ext cx="3295650" cy="1588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stCxn id="15" idx="1"/>
          </p:cNvCxnSpPr>
          <p:nvPr/>
        </p:nvCxnSpPr>
        <p:spPr>
          <a:xfrm flipH="1">
            <a:off x="6545266" y="561975"/>
            <a:ext cx="427034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>
            <a:stCxn id="16" idx="1"/>
          </p:cNvCxnSpPr>
          <p:nvPr/>
        </p:nvCxnSpPr>
        <p:spPr>
          <a:xfrm flipH="1">
            <a:off x="6545266" y="1214040"/>
            <a:ext cx="427034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 flipV="1">
            <a:off x="6537331" y="590156"/>
            <a:ext cx="0" cy="604834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 flipV="1">
            <a:off x="1448594" y="981075"/>
            <a:ext cx="0" cy="640358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 flipH="1">
            <a:off x="1448594" y="1194990"/>
            <a:ext cx="3027617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สี่เหลี่ยมผืนผ้า 63"/>
          <p:cNvSpPr/>
          <p:nvPr/>
        </p:nvSpPr>
        <p:spPr>
          <a:xfrm>
            <a:off x="5386145" y="2951965"/>
            <a:ext cx="1511731" cy="59055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โซน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019299" y="3003186"/>
            <a:ext cx="1470861" cy="59055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โซน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3663819" y="2971800"/>
            <a:ext cx="1624784" cy="59055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โซน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3655798" y="2057400"/>
            <a:ext cx="1699055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รพท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</a:t>
            </a:r>
            <a:r>
              <a:rPr lang="th-TH" sz="20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5706928" y="2127703"/>
            <a:ext cx="870167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3" name="ตัวเชื่อมต่อตรง 82"/>
          <p:cNvCxnSpPr/>
          <p:nvPr/>
        </p:nvCxnSpPr>
        <p:spPr>
          <a:xfrm flipH="1">
            <a:off x="5288603" y="2362200"/>
            <a:ext cx="427034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/>
          <p:cNvCxnSpPr/>
          <p:nvPr/>
        </p:nvCxnSpPr>
        <p:spPr>
          <a:xfrm>
            <a:off x="4332072" y="2667000"/>
            <a:ext cx="0" cy="304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/>
          <p:nvPr/>
        </p:nvCxnSpPr>
        <p:spPr>
          <a:xfrm>
            <a:off x="1066800" y="2819400"/>
            <a:ext cx="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/>
          <p:cNvCxnSpPr/>
          <p:nvPr/>
        </p:nvCxnSpPr>
        <p:spPr>
          <a:xfrm>
            <a:off x="7239000" y="2677886"/>
            <a:ext cx="0" cy="2884714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/>
          <p:cNvCxnSpPr/>
          <p:nvPr/>
        </p:nvCxnSpPr>
        <p:spPr>
          <a:xfrm>
            <a:off x="2628900" y="2811597"/>
            <a:ext cx="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/>
          <p:cNvCxnSpPr/>
          <p:nvPr/>
        </p:nvCxnSpPr>
        <p:spPr>
          <a:xfrm>
            <a:off x="5502120" y="2811597"/>
            <a:ext cx="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ตรง 92"/>
          <p:cNvCxnSpPr/>
          <p:nvPr/>
        </p:nvCxnSpPr>
        <p:spPr>
          <a:xfrm flipH="1">
            <a:off x="1092631" y="2819400"/>
            <a:ext cx="4409489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ตรง 95"/>
          <p:cNvCxnSpPr/>
          <p:nvPr/>
        </p:nvCxnSpPr>
        <p:spPr>
          <a:xfrm flipV="1">
            <a:off x="2046974" y="2206763"/>
            <a:ext cx="0" cy="612637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ตรง 97"/>
          <p:cNvCxnSpPr>
            <a:stCxn id="70" idx="1"/>
          </p:cNvCxnSpPr>
          <p:nvPr/>
        </p:nvCxnSpPr>
        <p:spPr>
          <a:xfrm flipH="1">
            <a:off x="2058194" y="2362200"/>
            <a:ext cx="1597604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ตัวเชื่อมต่อตรง 101"/>
          <p:cNvCxnSpPr/>
          <p:nvPr/>
        </p:nvCxnSpPr>
        <p:spPr>
          <a:xfrm>
            <a:off x="6551296" y="2677886"/>
            <a:ext cx="687704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สี่เหลี่ยมผืนผ้า 104"/>
          <p:cNvSpPr/>
          <p:nvPr/>
        </p:nvSpPr>
        <p:spPr>
          <a:xfrm>
            <a:off x="323850" y="3831771"/>
            <a:ext cx="1511731" cy="134982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รพ.เพ็ญ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F1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M2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รพ.หนองวัวซอ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รพ.สร้างคอม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รพ.กุดจับ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รพ.หนองแสง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  <a:endParaRPr lang="th-TH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สี่เหลี่ยมผืนผ้า 105"/>
          <p:cNvSpPr/>
          <p:nvPr/>
        </p:nvSpPr>
        <p:spPr>
          <a:xfrm>
            <a:off x="1978430" y="3853542"/>
            <a:ext cx="1511731" cy="134982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รพ.กุม</a:t>
            </a:r>
            <a:r>
              <a:rPr lang="th-TH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ภวา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</a:t>
            </a:r>
            <a:endParaRPr lang="th-TH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รพ.วังสามหมอ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รพ.ศรีธาตุ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รพ.โนนสะอาด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รพ.ประจักษ์ฯ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F3</a:t>
            </a:r>
            <a:endParaRPr lang="th-TH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สี่เหลี่ยมผืนผ้า 106"/>
          <p:cNvSpPr/>
          <p:nvPr/>
        </p:nvSpPr>
        <p:spPr>
          <a:xfrm>
            <a:off x="3663819" y="3853542"/>
            <a:ext cx="1691034" cy="134982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รพ.หนองหาน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M2</a:t>
            </a:r>
            <a:endParaRPr lang="th-TH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รพร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.บ้าน</a:t>
            </a:r>
            <a:r>
              <a:rPr lang="th-TH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ดุง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F1</a:t>
            </a:r>
            <a:r>
              <a:rPr lang="th-TH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M2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รพ.ไชยวาน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รพ.ทุ่งฝน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</a:t>
            </a:r>
            <a:r>
              <a:rPr lang="th-TH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พิบูลย์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รักษ์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F2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รพ.กู่แก้ว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F3</a:t>
            </a:r>
            <a:endParaRPr lang="th-TH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8" name="สี่เหลี่ยมผืนผ้า 107"/>
          <p:cNvSpPr/>
          <p:nvPr/>
        </p:nvSpPr>
        <p:spPr>
          <a:xfrm>
            <a:off x="5433583" y="3852395"/>
            <a:ext cx="1511731" cy="134982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รพ.บ้าน</a:t>
            </a:r>
            <a:r>
              <a:rPr lang="th-TH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ผือ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M2</a:t>
            </a:r>
            <a:endParaRPr lang="th-TH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รพ.น้ำโสม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F1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รพ.นายูง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F2</a:t>
            </a:r>
            <a:endParaRPr lang="th-TH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สี่เหลี่ยมผืนผ้า 113"/>
          <p:cNvSpPr/>
          <p:nvPr/>
        </p:nvSpPr>
        <p:spPr>
          <a:xfrm>
            <a:off x="6142011" y="5562600"/>
            <a:ext cx="1305251" cy="609600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รพสต.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0" name="ตัวเชื่อมต่อตรง 119"/>
          <p:cNvCxnSpPr/>
          <p:nvPr/>
        </p:nvCxnSpPr>
        <p:spPr>
          <a:xfrm flipH="1">
            <a:off x="1295400" y="5867400"/>
            <a:ext cx="4847020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ตัวเชื่อมต่อตรง 121"/>
          <p:cNvCxnSpPr/>
          <p:nvPr/>
        </p:nvCxnSpPr>
        <p:spPr>
          <a:xfrm flipV="1">
            <a:off x="1276141" y="5181600"/>
            <a:ext cx="0" cy="640358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ตัวเชื่อมต่อตรง 122"/>
          <p:cNvCxnSpPr/>
          <p:nvPr/>
        </p:nvCxnSpPr>
        <p:spPr>
          <a:xfrm flipV="1">
            <a:off x="2962402" y="5181600"/>
            <a:ext cx="0" cy="640358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ตัวเชื่อมต่อตรง 123"/>
          <p:cNvCxnSpPr/>
          <p:nvPr/>
        </p:nvCxnSpPr>
        <p:spPr>
          <a:xfrm flipV="1">
            <a:off x="4522162" y="5227042"/>
            <a:ext cx="0" cy="640358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ตัวเชื่อมต่อตรง 124"/>
          <p:cNvCxnSpPr/>
          <p:nvPr/>
        </p:nvCxnSpPr>
        <p:spPr>
          <a:xfrm flipV="1">
            <a:off x="6480301" y="5172075"/>
            <a:ext cx="0" cy="375146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สี่เหลี่ยมผืนผ้า 126"/>
          <p:cNvSpPr/>
          <p:nvPr/>
        </p:nvSpPr>
        <p:spPr>
          <a:xfrm>
            <a:off x="152400" y="392217"/>
            <a:ext cx="20574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รพ.ศรีนคริ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ทร์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683568" y="1196752"/>
            <a:ext cx="8136904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การปรับเปลี่ยนงาน แสดงถึงการเติบโตของคน ที่ชื่อว่า</a:t>
            </a:r>
          </a:p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Udon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model</a:t>
            </a: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 20162018</a:t>
            </a:r>
          </a:p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ปัจจุบัน อายุย่างเข้าปีที่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5</a:t>
            </a:r>
          </a:p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ครบรอบวันเกิด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18</a:t>
            </a: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ธันวาคม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2556</a:t>
            </a:r>
          </a:p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เพิ่งเข้าชั้นอนุบาล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2</a:t>
            </a:r>
            <a:endParaRPr lang="th-TH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9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6" name="Group 136195"/>
          <p:cNvGrpSpPr/>
          <p:nvPr/>
        </p:nvGrpSpPr>
        <p:grpSpPr>
          <a:xfrm>
            <a:off x="309751" y="1756312"/>
            <a:ext cx="8490893" cy="4381159"/>
            <a:chOff x="762000" y="1524000"/>
            <a:chExt cx="4876800" cy="3829050"/>
          </a:xfrm>
        </p:grpSpPr>
        <p:sp>
          <p:nvSpPr>
            <p:cNvPr id="8" name="Bent Arrow 2"/>
            <p:cNvSpPr/>
            <p:nvPr/>
          </p:nvSpPr>
          <p:spPr>
            <a:xfrm>
              <a:off x="3886200" y="4976813"/>
              <a:ext cx="1752600" cy="366712"/>
            </a:xfrm>
            <a:custGeom>
              <a:avLst/>
              <a:gdLst>
                <a:gd name="connsiteX0" fmla="*/ 1268785 w 1600200"/>
                <a:gd name="connsiteY0" fmla="*/ 0 h 319087"/>
                <a:gd name="connsiteX1" fmla="*/ 1600200 w 1600200"/>
                <a:gd name="connsiteY1" fmla="*/ 185737 h 319087"/>
                <a:gd name="connsiteX2" fmla="*/ 1333500 w 1600200"/>
                <a:gd name="connsiteY2" fmla="*/ 319087 h 319087"/>
                <a:gd name="connsiteX3" fmla="*/ 1333500 w 1600200"/>
                <a:gd name="connsiteY3" fmla="*/ 252412 h 319087"/>
                <a:gd name="connsiteX4" fmla="*/ 0 w 1600200"/>
                <a:gd name="connsiteY4" fmla="*/ 252412 h 319087"/>
                <a:gd name="connsiteX5" fmla="*/ 0 w 1600200"/>
                <a:gd name="connsiteY5" fmla="*/ 119062 h 319087"/>
                <a:gd name="connsiteX6" fmla="*/ 1333500 w 1600200"/>
                <a:gd name="connsiteY6" fmla="*/ 119062 h 319087"/>
                <a:gd name="connsiteX7" fmla="*/ 1268785 w 1600200"/>
                <a:gd name="connsiteY7" fmla="*/ 0 h 319087"/>
                <a:gd name="connsiteX0" fmla="*/ 1268785 w 1600200"/>
                <a:gd name="connsiteY0" fmla="*/ 0 h 366712"/>
                <a:gd name="connsiteX1" fmla="*/ 1600200 w 1600200"/>
                <a:gd name="connsiteY1" fmla="*/ 185737 h 366712"/>
                <a:gd name="connsiteX2" fmla="*/ 1262903 w 1600200"/>
                <a:gd name="connsiteY2" fmla="*/ 366712 h 366712"/>
                <a:gd name="connsiteX3" fmla="*/ 1333500 w 1600200"/>
                <a:gd name="connsiteY3" fmla="*/ 252412 h 366712"/>
                <a:gd name="connsiteX4" fmla="*/ 0 w 1600200"/>
                <a:gd name="connsiteY4" fmla="*/ 252412 h 366712"/>
                <a:gd name="connsiteX5" fmla="*/ 0 w 1600200"/>
                <a:gd name="connsiteY5" fmla="*/ 119062 h 366712"/>
                <a:gd name="connsiteX6" fmla="*/ 1333500 w 1600200"/>
                <a:gd name="connsiteY6" fmla="*/ 119062 h 366712"/>
                <a:gd name="connsiteX7" fmla="*/ 1268785 w 1600200"/>
                <a:gd name="connsiteY7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200" h="366712">
                  <a:moveTo>
                    <a:pt x="1268785" y="0"/>
                  </a:moveTo>
                  <a:lnTo>
                    <a:pt x="1600200" y="185737"/>
                  </a:lnTo>
                  <a:lnTo>
                    <a:pt x="1262903" y="366712"/>
                  </a:lnTo>
                  <a:lnTo>
                    <a:pt x="1333500" y="252412"/>
                  </a:lnTo>
                  <a:lnTo>
                    <a:pt x="0" y="252412"/>
                  </a:lnTo>
                  <a:lnTo>
                    <a:pt x="0" y="119062"/>
                  </a:lnTo>
                  <a:lnTo>
                    <a:pt x="1333500" y="119062"/>
                  </a:lnTo>
                  <a:cubicBezTo>
                    <a:pt x="1333500" y="96837"/>
                    <a:pt x="1268785" y="22225"/>
                    <a:pt x="12687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ent Arrow 2"/>
            <p:cNvSpPr/>
            <p:nvPr/>
          </p:nvSpPr>
          <p:spPr>
            <a:xfrm>
              <a:off x="2362200" y="4976812"/>
              <a:ext cx="1600200" cy="376238"/>
            </a:xfrm>
            <a:custGeom>
              <a:avLst/>
              <a:gdLst>
                <a:gd name="connsiteX0" fmla="*/ 1215838 w 1600200"/>
                <a:gd name="connsiteY0" fmla="*/ 0 h 319088"/>
                <a:gd name="connsiteX1" fmla="*/ 1600200 w 1600200"/>
                <a:gd name="connsiteY1" fmla="*/ 185738 h 319088"/>
                <a:gd name="connsiteX2" fmla="*/ 1333500 w 1600200"/>
                <a:gd name="connsiteY2" fmla="*/ 319088 h 319088"/>
                <a:gd name="connsiteX3" fmla="*/ 1333500 w 1600200"/>
                <a:gd name="connsiteY3" fmla="*/ 252413 h 319088"/>
                <a:gd name="connsiteX4" fmla="*/ 0 w 1600200"/>
                <a:gd name="connsiteY4" fmla="*/ 252413 h 319088"/>
                <a:gd name="connsiteX5" fmla="*/ 0 w 1600200"/>
                <a:gd name="connsiteY5" fmla="*/ 119063 h 319088"/>
                <a:gd name="connsiteX6" fmla="*/ 1333500 w 1600200"/>
                <a:gd name="connsiteY6" fmla="*/ 119063 h 319088"/>
                <a:gd name="connsiteX7" fmla="*/ 1215838 w 1600200"/>
                <a:gd name="connsiteY7" fmla="*/ 0 h 319088"/>
                <a:gd name="connsiteX0" fmla="*/ 1215838 w 1600200"/>
                <a:gd name="connsiteY0" fmla="*/ 0 h 376238"/>
                <a:gd name="connsiteX1" fmla="*/ 1600200 w 1600200"/>
                <a:gd name="connsiteY1" fmla="*/ 185738 h 376238"/>
                <a:gd name="connsiteX2" fmla="*/ 1280552 w 1600200"/>
                <a:gd name="connsiteY2" fmla="*/ 376238 h 376238"/>
                <a:gd name="connsiteX3" fmla="*/ 1333500 w 1600200"/>
                <a:gd name="connsiteY3" fmla="*/ 252413 h 376238"/>
                <a:gd name="connsiteX4" fmla="*/ 0 w 1600200"/>
                <a:gd name="connsiteY4" fmla="*/ 252413 h 376238"/>
                <a:gd name="connsiteX5" fmla="*/ 0 w 1600200"/>
                <a:gd name="connsiteY5" fmla="*/ 119063 h 376238"/>
                <a:gd name="connsiteX6" fmla="*/ 1333500 w 1600200"/>
                <a:gd name="connsiteY6" fmla="*/ 119063 h 376238"/>
                <a:gd name="connsiteX7" fmla="*/ 1215838 w 1600200"/>
                <a:gd name="connsiteY7" fmla="*/ 0 h 37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200" h="376238">
                  <a:moveTo>
                    <a:pt x="1215838" y="0"/>
                  </a:moveTo>
                  <a:lnTo>
                    <a:pt x="1600200" y="185738"/>
                  </a:lnTo>
                  <a:lnTo>
                    <a:pt x="1280552" y="376238"/>
                  </a:lnTo>
                  <a:lnTo>
                    <a:pt x="1333500" y="252413"/>
                  </a:lnTo>
                  <a:lnTo>
                    <a:pt x="0" y="252413"/>
                  </a:lnTo>
                  <a:lnTo>
                    <a:pt x="0" y="119063"/>
                  </a:lnTo>
                  <a:lnTo>
                    <a:pt x="1333500" y="119063"/>
                  </a:lnTo>
                  <a:cubicBezTo>
                    <a:pt x="1333500" y="96838"/>
                    <a:pt x="1215838" y="22225"/>
                    <a:pt x="1215838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Bent Arrow 2"/>
            <p:cNvSpPr/>
            <p:nvPr/>
          </p:nvSpPr>
          <p:spPr>
            <a:xfrm>
              <a:off x="838200" y="4953000"/>
              <a:ext cx="1600200" cy="390525"/>
            </a:xfrm>
            <a:custGeom>
              <a:avLst/>
              <a:gdLst>
                <a:gd name="connsiteX0" fmla="*/ 1145241 w 1600200"/>
                <a:gd name="connsiteY0" fmla="*/ 0 h 342900"/>
                <a:gd name="connsiteX1" fmla="*/ 1600200 w 1600200"/>
                <a:gd name="connsiteY1" fmla="*/ 209550 h 342900"/>
                <a:gd name="connsiteX2" fmla="*/ 1333500 w 1600200"/>
                <a:gd name="connsiteY2" fmla="*/ 342900 h 342900"/>
                <a:gd name="connsiteX3" fmla="*/ 1333500 w 1600200"/>
                <a:gd name="connsiteY3" fmla="*/ 276225 h 342900"/>
                <a:gd name="connsiteX4" fmla="*/ 0 w 1600200"/>
                <a:gd name="connsiteY4" fmla="*/ 276225 h 342900"/>
                <a:gd name="connsiteX5" fmla="*/ 0 w 1600200"/>
                <a:gd name="connsiteY5" fmla="*/ 142875 h 342900"/>
                <a:gd name="connsiteX6" fmla="*/ 1333500 w 1600200"/>
                <a:gd name="connsiteY6" fmla="*/ 142875 h 342900"/>
                <a:gd name="connsiteX7" fmla="*/ 1145241 w 1600200"/>
                <a:gd name="connsiteY7" fmla="*/ 0 h 342900"/>
                <a:gd name="connsiteX0" fmla="*/ 1145241 w 1600200"/>
                <a:gd name="connsiteY0" fmla="*/ 0 h 390525"/>
                <a:gd name="connsiteX1" fmla="*/ 1600200 w 1600200"/>
                <a:gd name="connsiteY1" fmla="*/ 209550 h 390525"/>
                <a:gd name="connsiteX2" fmla="*/ 1192306 w 1600200"/>
                <a:gd name="connsiteY2" fmla="*/ 390525 h 390525"/>
                <a:gd name="connsiteX3" fmla="*/ 1333500 w 1600200"/>
                <a:gd name="connsiteY3" fmla="*/ 276225 h 390525"/>
                <a:gd name="connsiteX4" fmla="*/ 0 w 1600200"/>
                <a:gd name="connsiteY4" fmla="*/ 276225 h 390525"/>
                <a:gd name="connsiteX5" fmla="*/ 0 w 1600200"/>
                <a:gd name="connsiteY5" fmla="*/ 142875 h 390525"/>
                <a:gd name="connsiteX6" fmla="*/ 1333500 w 1600200"/>
                <a:gd name="connsiteY6" fmla="*/ 142875 h 390525"/>
                <a:gd name="connsiteX7" fmla="*/ 1145241 w 1600200"/>
                <a:gd name="connsiteY7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200" h="390525">
                  <a:moveTo>
                    <a:pt x="1145241" y="0"/>
                  </a:moveTo>
                  <a:lnTo>
                    <a:pt x="1600200" y="209550"/>
                  </a:lnTo>
                  <a:lnTo>
                    <a:pt x="1192306" y="390525"/>
                  </a:lnTo>
                  <a:lnTo>
                    <a:pt x="1333500" y="276225"/>
                  </a:lnTo>
                  <a:lnTo>
                    <a:pt x="0" y="276225"/>
                  </a:lnTo>
                  <a:lnTo>
                    <a:pt x="0" y="142875"/>
                  </a:lnTo>
                  <a:lnTo>
                    <a:pt x="1333500" y="142875"/>
                  </a:lnTo>
                  <a:cubicBezTo>
                    <a:pt x="1333500" y="120650"/>
                    <a:pt x="1145241" y="22225"/>
                    <a:pt x="1145241" y="0"/>
                  </a:cubicBez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09800" y="508635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2000" y="5076825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800000">
              <a:off x="3705908" y="5088731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34000" y="508635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402687" y="2057400"/>
              <a:ext cx="236113" cy="381000"/>
              <a:chOff x="4762500" y="1847850"/>
              <a:chExt cx="838200" cy="1352550"/>
            </a:xfrm>
          </p:grpSpPr>
          <p:sp>
            <p:nvSpPr>
              <p:cNvPr id="31" name="Flowchart: Connector 17"/>
              <p:cNvSpPr/>
              <p:nvPr/>
            </p:nvSpPr>
            <p:spPr>
              <a:xfrm>
                <a:off x="4762500" y="1847850"/>
                <a:ext cx="838200" cy="135255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1352550">
                    <a:moveTo>
                      <a:pt x="419100" y="0"/>
                    </a:moveTo>
                    <a:cubicBezTo>
                      <a:pt x="650563" y="0"/>
                      <a:pt x="838200" y="187637"/>
                      <a:pt x="838200" y="419100"/>
                    </a:cubicBezTo>
                    <a:cubicBezTo>
                      <a:pt x="838200" y="486476"/>
                      <a:pt x="822302" y="550138"/>
                      <a:pt x="792495" y="605760"/>
                    </a:cubicBezTo>
                    <a:lnTo>
                      <a:pt x="419100" y="1352550"/>
                    </a:lnTo>
                    <a:lnTo>
                      <a:pt x="45705" y="605760"/>
                    </a:lnTo>
                    <a:cubicBezTo>
                      <a:pt x="15899" y="550138"/>
                      <a:pt x="0" y="486476"/>
                      <a:pt x="0" y="419100"/>
                    </a:cubicBezTo>
                    <a:cubicBezTo>
                      <a:pt x="0" y="187637"/>
                      <a:pt x="187637" y="0"/>
                      <a:pt x="4191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900612" y="2016123"/>
                <a:ext cx="561975" cy="5619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V="1">
              <a:off x="5505450" y="2438400"/>
              <a:ext cx="15293" cy="26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62776" y="3049366"/>
              <a:ext cx="236113" cy="381000"/>
              <a:chOff x="4708398" y="1847850"/>
              <a:chExt cx="838200" cy="1352550"/>
            </a:xfrm>
          </p:grpSpPr>
          <p:sp>
            <p:nvSpPr>
              <p:cNvPr id="36" name="Flowchart: Connector 17"/>
              <p:cNvSpPr/>
              <p:nvPr/>
            </p:nvSpPr>
            <p:spPr>
              <a:xfrm>
                <a:off x="4708398" y="1847850"/>
                <a:ext cx="838200" cy="135255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1352550">
                    <a:moveTo>
                      <a:pt x="419100" y="0"/>
                    </a:moveTo>
                    <a:cubicBezTo>
                      <a:pt x="650563" y="0"/>
                      <a:pt x="838200" y="187637"/>
                      <a:pt x="838200" y="419100"/>
                    </a:cubicBezTo>
                    <a:cubicBezTo>
                      <a:pt x="838200" y="486476"/>
                      <a:pt x="822302" y="550138"/>
                      <a:pt x="792495" y="605760"/>
                    </a:cubicBezTo>
                    <a:lnTo>
                      <a:pt x="419100" y="1352550"/>
                    </a:lnTo>
                    <a:lnTo>
                      <a:pt x="45705" y="605760"/>
                    </a:lnTo>
                    <a:cubicBezTo>
                      <a:pt x="15899" y="550138"/>
                      <a:pt x="0" y="486476"/>
                      <a:pt x="0" y="419100"/>
                    </a:cubicBezTo>
                    <a:cubicBezTo>
                      <a:pt x="0" y="187637"/>
                      <a:pt x="187637" y="0"/>
                      <a:pt x="419100" y="0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0612" y="2016123"/>
                <a:ext cx="561975" cy="5619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flipV="1">
              <a:off x="3782108" y="3403488"/>
              <a:ext cx="0" cy="16573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2167943" y="1524000"/>
              <a:ext cx="236113" cy="381000"/>
              <a:chOff x="4762500" y="1847850"/>
              <a:chExt cx="838200" cy="1352550"/>
            </a:xfrm>
          </p:grpSpPr>
          <p:sp>
            <p:nvSpPr>
              <p:cNvPr id="41" name="Flowchart: Connector 17"/>
              <p:cNvSpPr/>
              <p:nvPr/>
            </p:nvSpPr>
            <p:spPr>
              <a:xfrm>
                <a:off x="4762500" y="1847850"/>
                <a:ext cx="838200" cy="135255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1352550">
                    <a:moveTo>
                      <a:pt x="419100" y="0"/>
                    </a:moveTo>
                    <a:cubicBezTo>
                      <a:pt x="650563" y="0"/>
                      <a:pt x="838200" y="187637"/>
                      <a:pt x="838200" y="419100"/>
                    </a:cubicBezTo>
                    <a:cubicBezTo>
                      <a:pt x="838200" y="486476"/>
                      <a:pt x="822302" y="550138"/>
                      <a:pt x="792495" y="605760"/>
                    </a:cubicBezTo>
                    <a:lnTo>
                      <a:pt x="419100" y="1352550"/>
                    </a:lnTo>
                    <a:lnTo>
                      <a:pt x="45705" y="605760"/>
                    </a:lnTo>
                    <a:cubicBezTo>
                      <a:pt x="15899" y="550138"/>
                      <a:pt x="0" y="486476"/>
                      <a:pt x="0" y="419100"/>
                    </a:cubicBezTo>
                    <a:cubicBezTo>
                      <a:pt x="0" y="187637"/>
                      <a:pt x="187637" y="0"/>
                      <a:pt x="419100" y="0"/>
                    </a:cubicBez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900612" y="2016123"/>
                <a:ext cx="561975" cy="5619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 flipV="1">
              <a:off x="2286000" y="1868042"/>
              <a:ext cx="0" cy="3333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197" name="TextBox 136196"/>
          <p:cNvSpPr txBox="1"/>
          <p:nvPr/>
        </p:nvSpPr>
        <p:spPr>
          <a:xfrm>
            <a:off x="806830" y="6068448"/>
            <a:ext cx="75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2014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2016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2018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198" name="TextBox 136197"/>
          <p:cNvSpPr txBox="1"/>
          <p:nvPr/>
        </p:nvSpPr>
        <p:spPr>
          <a:xfrm>
            <a:off x="183893" y="1177865"/>
            <a:ext cx="2443891" cy="138499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Brain storm</a:t>
            </a:r>
          </a:p>
          <a:p>
            <a:r>
              <a:rPr lang="th-TH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ปรับระบบการดูแลร่วมกัน</a:t>
            </a:r>
            <a:endParaRPr lang="en-US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92310" y="1485613"/>
            <a:ext cx="328327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ทบทวน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ปรับระบบ</a:t>
            </a:r>
          </a:p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เน้นคัดกรอง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ประเด็น</a:t>
            </a:r>
            <a:endParaRPr lang="en-US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200" name="TextBox 136199"/>
          <p:cNvSpPr txBox="1"/>
          <p:nvPr/>
        </p:nvSpPr>
        <p:spPr>
          <a:xfrm>
            <a:off x="1835458" y="188640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เส้นทาง </a:t>
            </a:r>
            <a:r>
              <a:rPr lang="en-US" sz="4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Udon</a:t>
            </a:r>
            <a:r>
              <a:rPr lang="en-US" sz="4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Model</a:t>
            </a:r>
            <a:endParaRPr lang="en-US" sz="4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3893" y="2810225"/>
            <a:ext cx="28456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ประกาศนโยบายจังหวัด</a:t>
            </a:r>
            <a:endParaRPr lang="en-US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3104" y="2793734"/>
            <a:ext cx="25298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ทบทวน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ปรับระบบ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ใช้ในเขตสุขภาพที่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92787" y="2574328"/>
            <a:ext cx="1882316" cy="1938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Heart disease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Preterm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PIH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GDM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PPH</a:t>
            </a:r>
          </a:p>
        </p:txBody>
      </p:sp>
    </p:spTree>
    <p:extLst>
      <p:ext uri="{BB962C8B-B14F-4D97-AF65-F5344CB8AC3E}">
        <p14:creationId xmlns:p14="http://schemas.microsoft.com/office/powerpoint/2010/main" val="4133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7824" y="1910796"/>
            <a:ext cx="2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th-TH" kern="1200" dirty="0">
              <a:solidFill>
                <a:prstClr val="black"/>
              </a:solidFill>
              <a:latin typeface="Calibri"/>
              <a:ea typeface="+mn-ea"/>
              <a:cs typeface="Cordia New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79" y="3610520"/>
            <a:ext cx="4396721" cy="324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744258" y="0"/>
            <a:ext cx="7632038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th-TH" sz="3600" b="1" kern="1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ระบบการดูแลหญิงตั้งครรภ์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4876798" y="1102002"/>
            <a:ext cx="739317" cy="539196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prstClr val="white"/>
              </a:solidFill>
              <a:latin typeface="Calibri"/>
              <a:ea typeface="+mn-ea"/>
              <a:cs typeface="Cordia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9188" y="787325"/>
            <a:ext cx="314688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th-TH" sz="1600" b="1" kern="1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จากการคัดกรอง </a:t>
            </a:r>
            <a:r>
              <a:rPr lang="en-US" sz="1600" b="1" kern="1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classifying18</a:t>
            </a:r>
            <a:r>
              <a:rPr lang="th-TH" sz="1600" b="1" kern="1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en-US" sz="1600" b="1" kern="1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WHO</a:t>
            </a:r>
            <a:r>
              <a:rPr lang="th-TH" sz="1600" b="1" kern="1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ร่วมกับแบบคัดกรองเพิ่มเติมดังนี้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695352"/>
            <a:ext cx="1882316" cy="1938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Heart disease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Preterm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PIH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GDM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2000" b="1" kern="1200" dirty="0">
                <a:solidFill>
                  <a:srgbClr val="FF0066"/>
                </a:solidFill>
                <a:latin typeface="Calibri"/>
                <a:ea typeface="+mn-ea"/>
                <a:cs typeface="+mn-cs"/>
              </a:rPr>
              <a:t>PPH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4472" y="1695352"/>
            <a:ext cx="1371600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th-TH" sz="1600" b="1" kern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พบความเสี่ยงระดับ </a:t>
            </a:r>
            <a:r>
              <a:rPr lang="en-US" sz="1600" b="1" kern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risk </a:t>
            </a:r>
            <a:r>
              <a:rPr lang="th-TH" sz="1600" b="1" kern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ขึ้นไปส่งพบสูติแพทย์</a:t>
            </a:r>
          </a:p>
        </p:txBody>
      </p:sp>
      <p:sp>
        <p:nvSpPr>
          <p:cNvPr id="13" name="ลูกศรขวา 12"/>
          <p:cNvSpPr/>
          <p:nvPr/>
        </p:nvSpPr>
        <p:spPr>
          <a:xfrm rot="5400000">
            <a:off x="7813251" y="3127137"/>
            <a:ext cx="553158" cy="60063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srgbClr val="FF0000"/>
              </a:solidFill>
              <a:latin typeface="Calibri"/>
              <a:ea typeface="+mn-ea"/>
              <a:cs typeface="Cordi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91202"/>
            <a:ext cx="5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1202"/>
            <a:ext cx="4697286" cy="60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762001"/>
            <a:ext cx="4493635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8" y="4963576"/>
            <a:ext cx="2066450" cy="193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99" y="2920757"/>
            <a:ext cx="5226901" cy="393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ลูกศรขวา 1"/>
          <p:cNvSpPr/>
          <p:nvPr/>
        </p:nvSpPr>
        <p:spPr>
          <a:xfrm>
            <a:off x="3971458" y="1636232"/>
            <a:ext cx="581891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prstClr val="white"/>
              </a:solidFill>
              <a:latin typeface="Calibri"/>
              <a:ea typeface="+mn-ea"/>
              <a:cs typeface="Cordia New"/>
            </a:endParaRPr>
          </a:p>
        </p:txBody>
      </p:sp>
      <p:sp>
        <p:nvSpPr>
          <p:cNvPr id="8" name="ลูกศรขวา 7"/>
          <p:cNvSpPr/>
          <p:nvPr/>
        </p:nvSpPr>
        <p:spPr>
          <a:xfrm rot="8467367">
            <a:off x="2718399" y="5050934"/>
            <a:ext cx="581891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prstClr val="white"/>
              </a:solidFill>
              <a:latin typeface="Calibri"/>
              <a:ea typeface="+mn-ea"/>
              <a:cs typeface="Cordia New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44258" y="0"/>
            <a:ext cx="7632038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th-TH" sz="3600" b="1" kern="1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ระบบการดูแลและเฝ้าระวังในชุมชน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0277" y="861536"/>
            <a:ext cx="4583723" cy="147732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th-TH" sz="1800" kern="1200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th-TH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ศ./</a:t>
            </a:r>
            <a:r>
              <a:rPr lang="th-TH" sz="1800" kern="1200" dirty="0" err="1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รพท</a:t>
            </a:r>
            <a:r>
              <a:rPr lang="th-TH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.คืนข้อมูลให้</a:t>
            </a:r>
            <a:r>
              <a:rPr lang="th-TH" sz="1800" kern="1200" dirty="0" err="1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lang="th-TH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./รพสต./ชุมชน</a:t>
            </a:r>
            <a:endParaRPr lang="en-US" sz="1800" kern="1200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th-TH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ดูแลขณะตั้งครรภ์พร้อมกำหนด </a:t>
            </a:r>
            <a:r>
              <a:rPr lang="en-US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warning signs 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th-TH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วางแผนการคลอดและส่งต่อกรณีฉุกเฉิน</a:t>
            </a:r>
            <a:endParaRPr lang="en-US" sz="1800" kern="1200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th-TH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 </a:t>
            </a:r>
            <a:r>
              <a:rPr lang="en-US" sz="1800" kern="1200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 </a:t>
            </a:r>
            <a:r>
              <a:rPr lang="en-US" sz="1800" kern="1200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EMS</a:t>
            </a:r>
            <a:endParaRPr lang="en-US" sz="1800" kern="1200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ลูกศรขวา 21"/>
          <p:cNvSpPr/>
          <p:nvPr/>
        </p:nvSpPr>
        <p:spPr>
          <a:xfrm rot="5400000">
            <a:off x="7496217" y="2325010"/>
            <a:ext cx="581891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kern="1200">
              <a:solidFill>
                <a:prstClr val="white"/>
              </a:solidFill>
              <a:latin typeface="Calibri"/>
              <a:ea typeface="+mn-ea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6103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แนวทางการดูแล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Very High Risk Pregnancy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Udon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model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18082"/>
              </p:ext>
            </p:extLst>
          </p:nvPr>
        </p:nvGraphicFramePr>
        <p:xfrm>
          <a:off x="457200" y="1071546"/>
          <a:ext cx="82296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2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kern="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เข็มมุ่ง ปี 25</a:t>
            </a:r>
            <a:r>
              <a:rPr lang="en-US" b="1" kern="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  <a:r>
              <a:rPr lang="th-TH" b="1" kern="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จังหวัดอุดรธานี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36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ด้านมารดา</a:t>
            </a:r>
            <a:endParaRPr lang="th-TH" sz="3600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  <a:ln>
            <a:solidFill>
              <a:schemeClr val="tx2"/>
            </a:solidFill>
          </a:ln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h-TH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อัตรามารดาตาย </a:t>
            </a:r>
            <a:r>
              <a:rPr lang="en-US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= 0</a:t>
            </a:r>
            <a:endParaRPr lang="th-TH" sz="45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45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ลดแม่ตายจากสาเหตุ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*</a:t>
            </a:r>
            <a:r>
              <a:rPr lang="th-TH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5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PPH </a:t>
            </a:r>
            <a:r>
              <a:rPr lang="en-US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= 0</a:t>
            </a:r>
            <a:endParaRPr lang="en-US" sz="45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5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sz="45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45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Eclampsia</a:t>
            </a:r>
            <a:r>
              <a:rPr lang="en-US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= 0</a:t>
            </a:r>
          </a:p>
          <a:p>
            <a:pPr marL="0" indent="0">
              <a:buNone/>
            </a:pPr>
            <a:endParaRPr lang="th-TH" sz="45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45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ลดอัตราการคลอดก่อน</a:t>
            </a:r>
            <a:r>
              <a:rPr lang="th-TH" sz="45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กำหนดร้อยละ </a:t>
            </a:r>
            <a:r>
              <a:rPr lang="en-US" sz="45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th-TH" sz="45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จากฐานข้อมูลเดิม</a:t>
            </a:r>
          </a:p>
          <a:p>
            <a:pPr>
              <a:buFont typeface="Wingdings" pitchFamily="2" charset="2"/>
              <a:buChar char="Ø"/>
            </a:pPr>
            <a:endParaRPr lang="th-TH" sz="26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th-TH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th-TH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th-TH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36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ด้านทารก</a:t>
            </a:r>
            <a:endParaRPr lang="th-TH" sz="3600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ลดการตายจากสาเหตุ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* DFIU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* Preterm</a:t>
            </a:r>
          </a:p>
          <a:p>
            <a:pPr marL="0" indent="0">
              <a:buNone/>
            </a:pPr>
            <a:r>
              <a:rPr lang="th-TH" b="1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ร้อยละ</a:t>
            </a:r>
            <a:r>
              <a:rPr lang="en-US" b="1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20 </a:t>
            </a:r>
            <a:r>
              <a:rPr lang="th-TH" b="1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จากฐานข้อมูล</a:t>
            </a: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เดิม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ลดการตายจากสาเหตุ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* Birth Asphyxia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ร้อยละ5</a:t>
            </a:r>
            <a:r>
              <a:rPr lang="en-US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0 </a:t>
            </a: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จากฐานข้อมูลเดิม</a:t>
            </a:r>
            <a:endParaRPr lang="th-TH" dirty="0" smtClean="0"/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ลด </a:t>
            </a:r>
            <a:r>
              <a:rPr lang="en-US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Severe Birth asphyxia </a:t>
            </a:r>
            <a:endParaRPr lang="th-TH" sz="2000" b="1" dirty="0" smtClean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ร้อยละ50 จากฐานข้อมูลเดิม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04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6" descr="flower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70000" contrast="-8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3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618" y="1268760"/>
            <a:ext cx="8424862" cy="5400675"/>
          </a:xfrm>
        </p:spPr>
      </p:pic>
      <p:sp>
        <p:nvSpPr>
          <p:cNvPr id="5125" name="AutoShape 24"/>
          <p:cNvSpPr>
            <a:spLocks noChangeArrowheads="1"/>
          </p:cNvSpPr>
          <p:nvPr/>
        </p:nvSpPr>
        <p:spPr bwMode="auto">
          <a:xfrm rot="-5400000">
            <a:off x="8199438" y="1450975"/>
            <a:ext cx="444500" cy="368300"/>
          </a:xfrm>
          <a:prstGeom prst="rightArrow">
            <a:avLst>
              <a:gd name="adj1" fmla="val 50000"/>
              <a:gd name="adj2" fmla="val 75437"/>
            </a:avLst>
          </a:prstGeom>
          <a:solidFill>
            <a:srgbClr val="6600FF"/>
          </a:solidFill>
          <a:ln w="381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  <p:sp>
        <p:nvSpPr>
          <p:cNvPr id="5126" name="Rectangle 25"/>
          <p:cNvSpPr>
            <a:spLocks noChangeArrowheads="1"/>
          </p:cNvSpPr>
          <p:nvPr/>
        </p:nvSpPr>
        <p:spPr bwMode="auto">
          <a:xfrm>
            <a:off x="8229600" y="1916113"/>
            <a:ext cx="3032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KodchiangUPC" pitchFamily="18" charset="-34"/>
              </a:rPr>
              <a:t>N</a:t>
            </a:r>
          </a:p>
        </p:txBody>
      </p:sp>
      <p:sp>
        <p:nvSpPr>
          <p:cNvPr id="5127" name="Line 29"/>
          <p:cNvSpPr>
            <a:spLocks noChangeShapeType="1"/>
          </p:cNvSpPr>
          <p:nvPr/>
        </p:nvSpPr>
        <p:spPr bwMode="auto">
          <a:xfrm>
            <a:off x="8820150" y="1341438"/>
            <a:ext cx="0" cy="54451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prstClr val="black"/>
              </a:solidFill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5128" name="Line 30"/>
          <p:cNvSpPr>
            <a:spLocks noChangeShapeType="1"/>
          </p:cNvSpPr>
          <p:nvPr/>
        </p:nvSpPr>
        <p:spPr bwMode="auto">
          <a:xfrm>
            <a:off x="250825" y="6742113"/>
            <a:ext cx="84978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prstClr val="black"/>
              </a:solidFill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5129" name="Oval 31"/>
          <p:cNvSpPr>
            <a:spLocks noChangeArrowheads="1"/>
          </p:cNvSpPr>
          <p:nvPr/>
        </p:nvSpPr>
        <p:spPr bwMode="auto">
          <a:xfrm>
            <a:off x="8172450" y="1916113"/>
            <a:ext cx="504825" cy="4333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968127" y="1302444"/>
            <a:ext cx="3171825" cy="2414588"/>
          </a:xfrm>
          <a:custGeom>
            <a:avLst/>
            <a:gdLst>
              <a:gd name="connsiteX0" fmla="*/ 1333500 w 3171938"/>
              <a:gd name="connsiteY0" fmla="*/ 1676400 h 2414588"/>
              <a:gd name="connsiteX1" fmla="*/ 1309688 w 3171938"/>
              <a:gd name="connsiteY1" fmla="*/ 1681163 h 2414588"/>
              <a:gd name="connsiteX2" fmla="*/ 1281113 w 3171938"/>
              <a:gd name="connsiteY2" fmla="*/ 1690688 h 2414588"/>
              <a:gd name="connsiteX3" fmla="*/ 1228725 w 3171938"/>
              <a:gd name="connsiteY3" fmla="*/ 1681163 h 2414588"/>
              <a:gd name="connsiteX4" fmla="*/ 1157288 w 3171938"/>
              <a:gd name="connsiteY4" fmla="*/ 1685925 h 2414588"/>
              <a:gd name="connsiteX5" fmla="*/ 1143000 w 3171938"/>
              <a:gd name="connsiteY5" fmla="*/ 1695450 h 2414588"/>
              <a:gd name="connsiteX6" fmla="*/ 1128713 w 3171938"/>
              <a:gd name="connsiteY6" fmla="*/ 1700213 h 2414588"/>
              <a:gd name="connsiteX7" fmla="*/ 1095375 w 3171938"/>
              <a:gd name="connsiteY7" fmla="*/ 1709738 h 2414588"/>
              <a:gd name="connsiteX8" fmla="*/ 1062038 w 3171938"/>
              <a:gd name="connsiteY8" fmla="*/ 1728788 h 2414588"/>
              <a:gd name="connsiteX9" fmla="*/ 985838 w 3171938"/>
              <a:gd name="connsiteY9" fmla="*/ 1724025 h 2414588"/>
              <a:gd name="connsiteX10" fmla="*/ 952500 w 3171938"/>
              <a:gd name="connsiteY10" fmla="*/ 1709738 h 2414588"/>
              <a:gd name="connsiteX11" fmla="*/ 890588 w 3171938"/>
              <a:gd name="connsiteY11" fmla="*/ 1700213 h 2414588"/>
              <a:gd name="connsiteX12" fmla="*/ 862013 w 3171938"/>
              <a:gd name="connsiteY12" fmla="*/ 1704975 h 2414588"/>
              <a:gd name="connsiteX13" fmla="*/ 847725 w 3171938"/>
              <a:gd name="connsiteY13" fmla="*/ 1709738 h 2414588"/>
              <a:gd name="connsiteX14" fmla="*/ 828675 w 3171938"/>
              <a:gd name="connsiteY14" fmla="*/ 1714500 h 2414588"/>
              <a:gd name="connsiteX15" fmla="*/ 790575 w 3171938"/>
              <a:gd name="connsiteY15" fmla="*/ 1709738 h 2414588"/>
              <a:gd name="connsiteX16" fmla="*/ 776288 w 3171938"/>
              <a:gd name="connsiteY16" fmla="*/ 1700213 h 2414588"/>
              <a:gd name="connsiteX17" fmla="*/ 752475 w 3171938"/>
              <a:gd name="connsiteY17" fmla="*/ 1695450 h 2414588"/>
              <a:gd name="connsiteX18" fmla="*/ 704850 w 3171938"/>
              <a:gd name="connsiteY18" fmla="*/ 1700213 h 2414588"/>
              <a:gd name="connsiteX19" fmla="*/ 690563 w 3171938"/>
              <a:gd name="connsiteY19" fmla="*/ 1704975 h 2414588"/>
              <a:gd name="connsiteX20" fmla="*/ 666750 w 3171938"/>
              <a:gd name="connsiteY20" fmla="*/ 1700213 h 2414588"/>
              <a:gd name="connsiteX21" fmla="*/ 619125 w 3171938"/>
              <a:gd name="connsiteY21" fmla="*/ 1681163 h 2414588"/>
              <a:gd name="connsiteX22" fmla="*/ 581025 w 3171938"/>
              <a:gd name="connsiteY22" fmla="*/ 1690688 h 2414588"/>
              <a:gd name="connsiteX23" fmla="*/ 571500 w 3171938"/>
              <a:gd name="connsiteY23" fmla="*/ 1704975 h 2414588"/>
              <a:gd name="connsiteX24" fmla="*/ 542925 w 3171938"/>
              <a:gd name="connsiteY24" fmla="*/ 1724025 h 2414588"/>
              <a:gd name="connsiteX25" fmla="*/ 538163 w 3171938"/>
              <a:gd name="connsiteY25" fmla="*/ 1738313 h 2414588"/>
              <a:gd name="connsiteX26" fmla="*/ 504825 w 3171938"/>
              <a:gd name="connsiteY26" fmla="*/ 1776413 h 2414588"/>
              <a:gd name="connsiteX27" fmla="*/ 476250 w 3171938"/>
              <a:gd name="connsiteY27" fmla="*/ 1785938 h 2414588"/>
              <a:gd name="connsiteX28" fmla="*/ 461963 w 3171938"/>
              <a:gd name="connsiteY28" fmla="*/ 1790700 h 2414588"/>
              <a:gd name="connsiteX29" fmla="*/ 390525 w 3171938"/>
              <a:gd name="connsiteY29" fmla="*/ 1785938 h 2414588"/>
              <a:gd name="connsiteX30" fmla="*/ 376238 w 3171938"/>
              <a:gd name="connsiteY30" fmla="*/ 1781175 h 2414588"/>
              <a:gd name="connsiteX31" fmla="*/ 314325 w 3171938"/>
              <a:gd name="connsiteY31" fmla="*/ 1785938 h 2414588"/>
              <a:gd name="connsiteX32" fmla="*/ 261938 w 3171938"/>
              <a:gd name="connsiteY32" fmla="*/ 1785938 h 2414588"/>
              <a:gd name="connsiteX33" fmla="*/ 252413 w 3171938"/>
              <a:gd name="connsiteY33" fmla="*/ 1771650 h 2414588"/>
              <a:gd name="connsiteX34" fmla="*/ 223838 w 3171938"/>
              <a:gd name="connsiteY34" fmla="*/ 1752600 h 2414588"/>
              <a:gd name="connsiteX35" fmla="*/ 195263 w 3171938"/>
              <a:gd name="connsiteY35" fmla="*/ 1743075 h 2414588"/>
              <a:gd name="connsiteX36" fmla="*/ 166688 w 3171938"/>
              <a:gd name="connsiteY36" fmla="*/ 1728788 h 2414588"/>
              <a:gd name="connsiteX37" fmla="*/ 100013 w 3171938"/>
              <a:gd name="connsiteY37" fmla="*/ 1724025 h 2414588"/>
              <a:gd name="connsiteX38" fmla="*/ 85725 w 3171938"/>
              <a:gd name="connsiteY38" fmla="*/ 1719263 h 2414588"/>
              <a:gd name="connsiteX39" fmla="*/ 61913 w 3171938"/>
              <a:gd name="connsiteY39" fmla="*/ 1700213 h 2414588"/>
              <a:gd name="connsiteX40" fmla="*/ 47625 w 3171938"/>
              <a:gd name="connsiteY40" fmla="*/ 1657350 h 2414588"/>
              <a:gd name="connsiteX41" fmla="*/ 42863 w 3171938"/>
              <a:gd name="connsiteY41" fmla="*/ 1643063 h 2414588"/>
              <a:gd name="connsiteX42" fmla="*/ 23813 w 3171938"/>
              <a:gd name="connsiteY42" fmla="*/ 1614488 h 2414588"/>
              <a:gd name="connsiteX43" fmla="*/ 9525 w 3171938"/>
              <a:gd name="connsiteY43" fmla="*/ 1585913 h 2414588"/>
              <a:gd name="connsiteX44" fmla="*/ 14288 w 3171938"/>
              <a:gd name="connsiteY44" fmla="*/ 1557338 h 2414588"/>
              <a:gd name="connsiteX45" fmla="*/ 23813 w 3171938"/>
              <a:gd name="connsiteY45" fmla="*/ 1528763 h 2414588"/>
              <a:gd name="connsiteX46" fmla="*/ 19050 w 3171938"/>
              <a:gd name="connsiteY46" fmla="*/ 1485900 h 2414588"/>
              <a:gd name="connsiteX47" fmla="*/ 14288 w 3171938"/>
              <a:gd name="connsiteY47" fmla="*/ 1347788 h 2414588"/>
              <a:gd name="connsiteX48" fmla="*/ 4763 w 3171938"/>
              <a:gd name="connsiteY48" fmla="*/ 1333500 h 2414588"/>
              <a:gd name="connsiteX49" fmla="*/ 0 w 3171938"/>
              <a:gd name="connsiteY49" fmla="*/ 1319213 h 2414588"/>
              <a:gd name="connsiteX50" fmla="*/ 19050 w 3171938"/>
              <a:gd name="connsiteY50" fmla="*/ 1295400 h 2414588"/>
              <a:gd name="connsiteX51" fmla="*/ 23813 w 3171938"/>
              <a:gd name="connsiteY51" fmla="*/ 1281113 h 2414588"/>
              <a:gd name="connsiteX52" fmla="*/ 33338 w 3171938"/>
              <a:gd name="connsiteY52" fmla="*/ 1266825 h 2414588"/>
              <a:gd name="connsiteX53" fmla="*/ 38100 w 3171938"/>
              <a:gd name="connsiteY53" fmla="*/ 1252538 h 2414588"/>
              <a:gd name="connsiteX54" fmla="*/ 42863 w 3171938"/>
              <a:gd name="connsiteY54" fmla="*/ 1219200 h 2414588"/>
              <a:gd name="connsiteX55" fmla="*/ 66675 w 3171938"/>
              <a:gd name="connsiteY55" fmla="*/ 1195388 h 2414588"/>
              <a:gd name="connsiteX56" fmla="*/ 80963 w 3171938"/>
              <a:gd name="connsiteY56" fmla="*/ 1190625 h 2414588"/>
              <a:gd name="connsiteX57" fmla="*/ 95250 w 3171938"/>
              <a:gd name="connsiteY57" fmla="*/ 1181100 h 2414588"/>
              <a:gd name="connsiteX58" fmla="*/ 104775 w 3171938"/>
              <a:gd name="connsiteY58" fmla="*/ 1166813 h 2414588"/>
              <a:gd name="connsiteX59" fmla="*/ 119063 w 3171938"/>
              <a:gd name="connsiteY59" fmla="*/ 1157288 h 2414588"/>
              <a:gd name="connsiteX60" fmla="*/ 128588 w 3171938"/>
              <a:gd name="connsiteY60" fmla="*/ 1128713 h 2414588"/>
              <a:gd name="connsiteX61" fmla="*/ 128588 w 3171938"/>
              <a:gd name="connsiteY61" fmla="*/ 1042988 h 2414588"/>
              <a:gd name="connsiteX62" fmla="*/ 161925 w 3171938"/>
              <a:gd name="connsiteY62" fmla="*/ 1004888 h 2414588"/>
              <a:gd name="connsiteX63" fmla="*/ 166688 w 3171938"/>
              <a:gd name="connsiteY63" fmla="*/ 900113 h 2414588"/>
              <a:gd name="connsiteX64" fmla="*/ 152400 w 3171938"/>
              <a:gd name="connsiteY64" fmla="*/ 857250 h 2414588"/>
              <a:gd name="connsiteX65" fmla="*/ 147638 w 3171938"/>
              <a:gd name="connsiteY65" fmla="*/ 842963 h 2414588"/>
              <a:gd name="connsiteX66" fmla="*/ 133350 w 3171938"/>
              <a:gd name="connsiteY66" fmla="*/ 790575 h 2414588"/>
              <a:gd name="connsiteX67" fmla="*/ 123825 w 3171938"/>
              <a:gd name="connsiteY67" fmla="*/ 776288 h 2414588"/>
              <a:gd name="connsiteX68" fmla="*/ 104775 w 3171938"/>
              <a:gd name="connsiteY68" fmla="*/ 733425 h 2414588"/>
              <a:gd name="connsiteX69" fmla="*/ 100013 w 3171938"/>
              <a:gd name="connsiteY69" fmla="*/ 719138 h 2414588"/>
              <a:gd name="connsiteX70" fmla="*/ 85725 w 3171938"/>
              <a:gd name="connsiteY70" fmla="*/ 690563 h 2414588"/>
              <a:gd name="connsiteX71" fmla="*/ 80963 w 3171938"/>
              <a:gd name="connsiteY71" fmla="*/ 652463 h 2414588"/>
              <a:gd name="connsiteX72" fmla="*/ 61913 w 3171938"/>
              <a:gd name="connsiteY72" fmla="*/ 623888 h 2414588"/>
              <a:gd name="connsiteX73" fmla="*/ 57150 w 3171938"/>
              <a:gd name="connsiteY73" fmla="*/ 609600 h 2414588"/>
              <a:gd name="connsiteX74" fmla="*/ 52388 w 3171938"/>
              <a:gd name="connsiteY74" fmla="*/ 581025 h 2414588"/>
              <a:gd name="connsiteX75" fmla="*/ 42863 w 3171938"/>
              <a:gd name="connsiteY75" fmla="*/ 552450 h 2414588"/>
              <a:gd name="connsiteX76" fmla="*/ 38100 w 3171938"/>
              <a:gd name="connsiteY76" fmla="*/ 504825 h 2414588"/>
              <a:gd name="connsiteX77" fmla="*/ 33338 w 3171938"/>
              <a:gd name="connsiteY77" fmla="*/ 481013 h 2414588"/>
              <a:gd name="connsiteX78" fmla="*/ 23813 w 3171938"/>
              <a:gd name="connsiteY78" fmla="*/ 423863 h 2414588"/>
              <a:gd name="connsiteX79" fmla="*/ 28575 w 3171938"/>
              <a:gd name="connsiteY79" fmla="*/ 400050 h 2414588"/>
              <a:gd name="connsiteX80" fmla="*/ 42863 w 3171938"/>
              <a:gd name="connsiteY80" fmla="*/ 390525 h 2414588"/>
              <a:gd name="connsiteX81" fmla="*/ 76200 w 3171938"/>
              <a:gd name="connsiteY81" fmla="*/ 381000 h 2414588"/>
              <a:gd name="connsiteX82" fmla="*/ 90488 w 3171938"/>
              <a:gd name="connsiteY82" fmla="*/ 376238 h 2414588"/>
              <a:gd name="connsiteX83" fmla="*/ 114300 w 3171938"/>
              <a:gd name="connsiteY83" fmla="*/ 352425 h 2414588"/>
              <a:gd name="connsiteX84" fmla="*/ 123825 w 3171938"/>
              <a:gd name="connsiteY84" fmla="*/ 323850 h 2414588"/>
              <a:gd name="connsiteX85" fmla="*/ 128588 w 3171938"/>
              <a:gd name="connsiteY85" fmla="*/ 290513 h 2414588"/>
              <a:gd name="connsiteX86" fmla="*/ 138113 w 3171938"/>
              <a:gd name="connsiteY86" fmla="*/ 261938 h 2414588"/>
              <a:gd name="connsiteX87" fmla="*/ 142875 w 3171938"/>
              <a:gd name="connsiteY87" fmla="*/ 247650 h 2414588"/>
              <a:gd name="connsiteX88" fmla="*/ 147638 w 3171938"/>
              <a:gd name="connsiteY88" fmla="*/ 233363 h 2414588"/>
              <a:gd name="connsiteX89" fmla="*/ 161925 w 3171938"/>
              <a:gd name="connsiteY89" fmla="*/ 223838 h 2414588"/>
              <a:gd name="connsiteX90" fmla="*/ 171450 w 3171938"/>
              <a:gd name="connsiteY90" fmla="*/ 209550 h 2414588"/>
              <a:gd name="connsiteX91" fmla="*/ 190500 w 3171938"/>
              <a:gd name="connsiteY91" fmla="*/ 190500 h 2414588"/>
              <a:gd name="connsiteX92" fmla="*/ 185738 w 3171938"/>
              <a:gd name="connsiteY92" fmla="*/ 109538 h 2414588"/>
              <a:gd name="connsiteX93" fmla="*/ 176213 w 3171938"/>
              <a:gd name="connsiteY93" fmla="*/ 76200 h 2414588"/>
              <a:gd name="connsiteX94" fmla="*/ 185738 w 3171938"/>
              <a:gd name="connsiteY94" fmla="*/ 42863 h 2414588"/>
              <a:gd name="connsiteX95" fmla="*/ 204788 w 3171938"/>
              <a:gd name="connsiteY95" fmla="*/ 14288 h 2414588"/>
              <a:gd name="connsiteX96" fmla="*/ 233363 w 3171938"/>
              <a:gd name="connsiteY96" fmla="*/ 0 h 2414588"/>
              <a:gd name="connsiteX97" fmla="*/ 271463 w 3171938"/>
              <a:gd name="connsiteY97" fmla="*/ 4763 h 2414588"/>
              <a:gd name="connsiteX98" fmla="*/ 276225 w 3171938"/>
              <a:gd name="connsiteY98" fmla="*/ 28575 h 2414588"/>
              <a:gd name="connsiteX99" fmla="*/ 280988 w 3171938"/>
              <a:gd name="connsiteY99" fmla="*/ 42863 h 2414588"/>
              <a:gd name="connsiteX100" fmla="*/ 309563 w 3171938"/>
              <a:gd name="connsiteY100" fmla="*/ 52388 h 2414588"/>
              <a:gd name="connsiteX101" fmla="*/ 328613 w 3171938"/>
              <a:gd name="connsiteY101" fmla="*/ 71438 h 2414588"/>
              <a:gd name="connsiteX102" fmla="*/ 361950 w 3171938"/>
              <a:gd name="connsiteY102" fmla="*/ 104775 h 2414588"/>
              <a:gd name="connsiteX103" fmla="*/ 409575 w 3171938"/>
              <a:gd name="connsiteY103" fmla="*/ 100013 h 2414588"/>
              <a:gd name="connsiteX104" fmla="*/ 423863 w 3171938"/>
              <a:gd name="connsiteY104" fmla="*/ 95250 h 2414588"/>
              <a:gd name="connsiteX105" fmla="*/ 452438 w 3171938"/>
              <a:gd name="connsiteY105" fmla="*/ 100013 h 2414588"/>
              <a:gd name="connsiteX106" fmla="*/ 461963 w 3171938"/>
              <a:gd name="connsiteY106" fmla="*/ 128588 h 2414588"/>
              <a:gd name="connsiteX107" fmla="*/ 466725 w 3171938"/>
              <a:gd name="connsiteY107" fmla="*/ 209550 h 2414588"/>
              <a:gd name="connsiteX108" fmla="*/ 481013 w 3171938"/>
              <a:gd name="connsiteY108" fmla="*/ 219075 h 2414588"/>
              <a:gd name="connsiteX109" fmla="*/ 600075 w 3171938"/>
              <a:gd name="connsiteY109" fmla="*/ 223838 h 2414588"/>
              <a:gd name="connsiteX110" fmla="*/ 614363 w 3171938"/>
              <a:gd name="connsiteY110" fmla="*/ 233363 h 2414588"/>
              <a:gd name="connsiteX111" fmla="*/ 623888 w 3171938"/>
              <a:gd name="connsiteY111" fmla="*/ 261938 h 2414588"/>
              <a:gd name="connsiteX112" fmla="*/ 633413 w 3171938"/>
              <a:gd name="connsiteY112" fmla="*/ 276225 h 2414588"/>
              <a:gd name="connsiteX113" fmla="*/ 642938 w 3171938"/>
              <a:gd name="connsiteY113" fmla="*/ 328613 h 2414588"/>
              <a:gd name="connsiteX114" fmla="*/ 647700 w 3171938"/>
              <a:gd name="connsiteY114" fmla="*/ 342900 h 2414588"/>
              <a:gd name="connsiteX115" fmla="*/ 661988 w 3171938"/>
              <a:gd name="connsiteY115" fmla="*/ 347663 h 2414588"/>
              <a:gd name="connsiteX116" fmla="*/ 704850 w 3171938"/>
              <a:gd name="connsiteY116" fmla="*/ 338138 h 2414588"/>
              <a:gd name="connsiteX117" fmla="*/ 733425 w 3171938"/>
              <a:gd name="connsiteY117" fmla="*/ 319088 h 2414588"/>
              <a:gd name="connsiteX118" fmla="*/ 762000 w 3171938"/>
              <a:gd name="connsiteY118" fmla="*/ 304800 h 2414588"/>
              <a:gd name="connsiteX119" fmla="*/ 790575 w 3171938"/>
              <a:gd name="connsiteY119" fmla="*/ 300038 h 2414588"/>
              <a:gd name="connsiteX120" fmla="*/ 819150 w 3171938"/>
              <a:gd name="connsiteY120" fmla="*/ 290513 h 2414588"/>
              <a:gd name="connsiteX121" fmla="*/ 847725 w 3171938"/>
              <a:gd name="connsiteY121" fmla="*/ 276225 h 2414588"/>
              <a:gd name="connsiteX122" fmla="*/ 876300 w 3171938"/>
              <a:gd name="connsiteY122" fmla="*/ 280988 h 2414588"/>
              <a:gd name="connsiteX123" fmla="*/ 890588 w 3171938"/>
              <a:gd name="connsiteY123" fmla="*/ 285750 h 2414588"/>
              <a:gd name="connsiteX124" fmla="*/ 909638 w 3171938"/>
              <a:gd name="connsiteY124" fmla="*/ 314325 h 2414588"/>
              <a:gd name="connsiteX125" fmla="*/ 938213 w 3171938"/>
              <a:gd name="connsiteY125" fmla="*/ 328613 h 2414588"/>
              <a:gd name="connsiteX126" fmla="*/ 966788 w 3171938"/>
              <a:gd name="connsiteY126" fmla="*/ 338138 h 2414588"/>
              <a:gd name="connsiteX127" fmla="*/ 981075 w 3171938"/>
              <a:gd name="connsiteY127" fmla="*/ 342900 h 2414588"/>
              <a:gd name="connsiteX128" fmla="*/ 995363 w 3171938"/>
              <a:gd name="connsiteY128" fmla="*/ 347663 h 2414588"/>
              <a:gd name="connsiteX129" fmla="*/ 1014413 w 3171938"/>
              <a:gd name="connsiteY129" fmla="*/ 352425 h 2414588"/>
              <a:gd name="connsiteX130" fmla="*/ 1042988 w 3171938"/>
              <a:gd name="connsiteY130" fmla="*/ 361950 h 2414588"/>
              <a:gd name="connsiteX131" fmla="*/ 1114425 w 3171938"/>
              <a:gd name="connsiteY131" fmla="*/ 409575 h 2414588"/>
              <a:gd name="connsiteX132" fmla="*/ 1128713 w 3171938"/>
              <a:gd name="connsiteY132" fmla="*/ 419100 h 2414588"/>
              <a:gd name="connsiteX133" fmla="*/ 1143000 w 3171938"/>
              <a:gd name="connsiteY133" fmla="*/ 428625 h 2414588"/>
              <a:gd name="connsiteX134" fmla="*/ 1171575 w 3171938"/>
              <a:gd name="connsiteY134" fmla="*/ 423863 h 2414588"/>
              <a:gd name="connsiteX135" fmla="*/ 1200150 w 3171938"/>
              <a:gd name="connsiteY135" fmla="*/ 414338 h 2414588"/>
              <a:gd name="connsiteX136" fmla="*/ 1266825 w 3171938"/>
              <a:gd name="connsiteY136" fmla="*/ 423863 h 2414588"/>
              <a:gd name="connsiteX137" fmla="*/ 1281113 w 3171938"/>
              <a:gd name="connsiteY137" fmla="*/ 433388 h 2414588"/>
              <a:gd name="connsiteX138" fmla="*/ 1285875 w 3171938"/>
              <a:gd name="connsiteY138" fmla="*/ 447675 h 2414588"/>
              <a:gd name="connsiteX139" fmla="*/ 1295400 w 3171938"/>
              <a:gd name="connsiteY139" fmla="*/ 495300 h 2414588"/>
              <a:gd name="connsiteX140" fmla="*/ 1314450 w 3171938"/>
              <a:gd name="connsiteY140" fmla="*/ 538163 h 2414588"/>
              <a:gd name="connsiteX141" fmla="*/ 1328738 w 3171938"/>
              <a:gd name="connsiteY141" fmla="*/ 547688 h 2414588"/>
              <a:gd name="connsiteX142" fmla="*/ 1352550 w 3171938"/>
              <a:gd name="connsiteY142" fmla="*/ 571500 h 2414588"/>
              <a:gd name="connsiteX143" fmla="*/ 1366838 w 3171938"/>
              <a:gd name="connsiteY143" fmla="*/ 576263 h 2414588"/>
              <a:gd name="connsiteX144" fmla="*/ 1395413 w 3171938"/>
              <a:gd name="connsiteY144" fmla="*/ 595313 h 2414588"/>
              <a:gd name="connsiteX145" fmla="*/ 1423988 w 3171938"/>
              <a:gd name="connsiteY145" fmla="*/ 619125 h 2414588"/>
              <a:gd name="connsiteX146" fmla="*/ 1447800 w 3171938"/>
              <a:gd name="connsiteY146" fmla="*/ 642938 h 2414588"/>
              <a:gd name="connsiteX147" fmla="*/ 1490663 w 3171938"/>
              <a:gd name="connsiteY147" fmla="*/ 657225 h 2414588"/>
              <a:gd name="connsiteX148" fmla="*/ 1504950 w 3171938"/>
              <a:gd name="connsiteY148" fmla="*/ 661988 h 2414588"/>
              <a:gd name="connsiteX149" fmla="*/ 1547813 w 3171938"/>
              <a:gd name="connsiteY149" fmla="*/ 685800 h 2414588"/>
              <a:gd name="connsiteX150" fmla="*/ 1581150 w 3171938"/>
              <a:gd name="connsiteY150" fmla="*/ 704850 h 2414588"/>
              <a:gd name="connsiteX151" fmla="*/ 1595438 w 3171938"/>
              <a:gd name="connsiteY151" fmla="*/ 714375 h 2414588"/>
              <a:gd name="connsiteX152" fmla="*/ 1624013 w 3171938"/>
              <a:gd name="connsiteY152" fmla="*/ 723900 h 2414588"/>
              <a:gd name="connsiteX153" fmla="*/ 1643063 w 3171938"/>
              <a:gd name="connsiteY153" fmla="*/ 752475 h 2414588"/>
              <a:gd name="connsiteX154" fmla="*/ 1657350 w 3171938"/>
              <a:gd name="connsiteY154" fmla="*/ 757238 h 2414588"/>
              <a:gd name="connsiteX155" fmla="*/ 1685925 w 3171938"/>
              <a:gd name="connsiteY155" fmla="*/ 776288 h 2414588"/>
              <a:gd name="connsiteX156" fmla="*/ 1700213 w 3171938"/>
              <a:gd name="connsiteY156" fmla="*/ 785813 h 2414588"/>
              <a:gd name="connsiteX157" fmla="*/ 1709738 w 3171938"/>
              <a:gd name="connsiteY157" fmla="*/ 800100 h 2414588"/>
              <a:gd name="connsiteX158" fmla="*/ 1724025 w 3171938"/>
              <a:gd name="connsiteY158" fmla="*/ 814388 h 2414588"/>
              <a:gd name="connsiteX159" fmla="*/ 1733550 w 3171938"/>
              <a:gd name="connsiteY159" fmla="*/ 842963 h 2414588"/>
              <a:gd name="connsiteX160" fmla="*/ 1747838 w 3171938"/>
              <a:gd name="connsiteY160" fmla="*/ 947738 h 2414588"/>
              <a:gd name="connsiteX161" fmla="*/ 1757363 w 3171938"/>
              <a:gd name="connsiteY161" fmla="*/ 962025 h 2414588"/>
              <a:gd name="connsiteX162" fmla="*/ 1766888 w 3171938"/>
              <a:gd name="connsiteY162" fmla="*/ 1019175 h 2414588"/>
              <a:gd name="connsiteX163" fmla="*/ 1771650 w 3171938"/>
              <a:gd name="connsiteY163" fmla="*/ 1033463 h 2414588"/>
              <a:gd name="connsiteX164" fmla="*/ 1785938 w 3171938"/>
              <a:gd name="connsiteY164" fmla="*/ 1038225 h 2414588"/>
              <a:gd name="connsiteX165" fmla="*/ 1809750 w 3171938"/>
              <a:gd name="connsiteY165" fmla="*/ 1057275 h 2414588"/>
              <a:gd name="connsiteX166" fmla="*/ 1819275 w 3171938"/>
              <a:gd name="connsiteY166" fmla="*/ 1071563 h 2414588"/>
              <a:gd name="connsiteX167" fmla="*/ 1890713 w 3171938"/>
              <a:gd name="connsiteY167" fmla="*/ 1090613 h 2414588"/>
              <a:gd name="connsiteX168" fmla="*/ 1900238 w 3171938"/>
              <a:gd name="connsiteY168" fmla="*/ 1104900 h 2414588"/>
              <a:gd name="connsiteX169" fmla="*/ 1909763 w 3171938"/>
              <a:gd name="connsiteY169" fmla="*/ 1133475 h 2414588"/>
              <a:gd name="connsiteX170" fmla="*/ 1890713 w 3171938"/>
              <a:gd name="connsiteY170" fmla="*/ 1171575 h 2414588"/>
              <a:gd name="connsiteX171" fmla="*/ 1871663 w 3171938"/>
              <a:gd name="connsiteY171" fmla="*/ 1200150 h 2414588"/>
              <a:gd name="connsiteX172" fmla="*/ 1876425 w 3171938"/>
              <a:gd name="connsiteY172" fmla="*/ 1214438 h 2414588"/>
              <a:gd name="connsiteX173" fmla="*/ 1890713 w 3171938"/>
              <a:gd name="connsiteY173" fmla="*/ 1219200 h 2414588"/>
              <a:gd name="connsiteX174" fmla="*/ 1905000 w 3171938"/>
              <a:gd name="connsiteY174" fmla="*/ 1228725 h 2414588"/>
              <a:gd name="connsiteX175" fmla="*/ 1914525 w 3171938"/>
              <a:gd name="connsiteY175" fmla="*/ 1257300 h 2414588"/>
              <a:gd name="connsiteX176" fmla="*/ 1919288 w 3171938"/>
              <a:gd name="connsiteY176" fmla="*/ 1281113 h 2414588"/>
              <a:gd name="connsiteX177" fmla="*/ 1933575 w 3171938"/>
              <a:gd name="connsiteY177" fmla="*/ 1290638 h 2414588"/>
              <a:gd name="connsiteX178" fmla="*/ 1966913 w 3171938"/>
              <a:gd name="connsiteY178" fmla="*/ 1295400 h 2414588"/>
              <a:gd name="connsiteX179" fmla="*/ 1976438 w 3171938"/>
              <a:gd name="connsiteY179" fmla="*/ 1309688 h 2414588"/>
              <a:gd name="connsiteX180" fmla="*/ 1981200 w 3171938"/>
              <a:gd name="connsiteY180" fmla="*/ 1323975 h 2414588"/>
              <a:gd name="connsiteX181" fmla="*/ 1995488 w 3171938"/>
              <a:gd name="connsiteY181" fmla="*/ 1328738 h 2414588"/>
              <a:gd name="connsiteX182" fmla="*/ 2000250 w 3171938"/>
              <a:gd name="connsiteY182" fmla="*/ 1343025 h 2414588"/>
              <a:gd name="connsiteX183" fmla="*/ 2014538 w 3171938"/>
              <a:gd name="connsiteY183" fmla="*/ 1352550 h 2414588"/>
              <a:gd name="connsiteX184" fmla="*/ 2105025 w 3171938"/>
              <a:gd name="connsiteY184" fmla="*/ 1357313 h 2414588"/>
              <a:gd name="connsiteX185" fmla="*/ 2238375 w 3171938"/>
              <a:gd name="connsiteY185" fmla="*/ 1362075 h 2414588"/>
              <a:gd name="connsiteX186" fmla="*/ 2262188 w 3171938"/>
              <a:gd name="connsiteY186" fmla="*/ 1366838 h 2414588"/>
              <a:gd name="connsiteX187" fmla="*/ 2347913 w 3171938"/>
              <a:gd name="connsiteY187" fmla="*/ 1376363 h 2414588"/>
              <a:gd name="connsiteX188" fmla="*/ 2362200 w 3171938"/>
              <a:gd name="connsiteY188" fmla="*/ 1385888 h 2414588"/>
              <a:gd name="connsiteX189" fmla="*/ 2381250 w 3171938"/>
              <a:gd name="connsiteY189" fmla="*/ 1428750 h 2414588"/>
              <a:gd name="connsiteX190" fmla="*/ 2386013 w 3171938"/>
              <a:gd name="connsiteY190" fmla="*/ 1443038 h 2414588"/>
              <a:gd name="connsiteX191" fmla="*/ 2414588 w 3171938"/>
              <a:gd name="connsiteY191" fmla="*/ 1466850 h 2414588"/>
              <a:gd name="connsiteX192" fmla="*/ 2438400 w 3171938"/>
              <a:gd name="connsiteY192" fmla="*/ 1485900 h 2414588"/>
              <a:gd name="connsiteX193" fmla="*/ 2452688 w 3171938"/>
              <a:gd name="connsiteY193" fmla="*/ 1500188 h 2414588"/>
              <a:gd name="connsiteX194" fmla="*/ 2462213 w 3171938"/>
              <a:gd name="connsiteY194" fmla="*/ 1519238 h 2414588"/>
              <a:gd name="connsiteX195" fmla="*/ 2476500 w 3171938"/>
              <a:gd name="connsiteY195" fmla="*/ 1524000 h 2414588"/>
              <a:gd name="connsiteX196" fmla="*/ 2514600 w 3171938"/>
              <a:gd name="connsiteY196" fmla="*/ 1528763 h 2414588"/>
              <a:gd name="connsiteX197" fmla="*/ 2524125 w 3171938"/>
              <a:gd name="connsiteY197" fmla="*/ 1543050 h 2414588"/>
              <a:gd name="connsiteX198" fmla="*/ 2528888 w 3171938"/>
              <a:gd name="connsiteY198" fmla="*/ 1557338 h 2414588"/>
              <a:gd name="connsiteX199" fmla="*/ 2543175 w 3171938"/>
              <a:gd name="connsiteY199" fmla="*/ 1566863 h 2414588"/>
              <a:gd name="connsiteX200" fmla="*/ 2562225 w 3171938"/>
              <a:gd name="connsiteY200" fmla="*/ 1595438 h 2414588"/>
              <a:gd name="connsiteX201" fmla="*/ 2576513 w 3171938"/>
              <a:gd name="connsiteY201" fmla="*/ 1624013 h 2414588"/>
              <a:gd name="connsiteX202" fmla="*/ 2590800 w 3171938"/>
              <a:gd name="connsiteY202" fmla="*/ 1633538 h 2414588"/>
              <a:gd name="connsiteX203" fmla="*/ 2595563 w 3171938"/>
              <a:gd name="connsiteY203" fmla="*/ 1652588 h 2414588"/>
              <a:gd name="connsiteX204" fmla="*/ 2600325 w 3171938"/>
              <a:gd name="connsiteY204" fmla="*/ 1676400 h 2414588"/>
              <a:gd name="connsiteX205" fmla="*/ 2605088 w 3171938"/>
              <a:gd name="connsiteY205" fmla="*/ 1690688 h 2414588"/>
              <a:gd name="connsiteX206" fmla="*/ 2600325 w 3171938"/>
              <a:gd name="connsiteY206" fmla="*/ 1743075 h 2414588"/>
              <a:gd name="connsiteX207" fmla="*/ 2609850 w 3171938"/>
              <a:gd name="connsiteY207" fmla="*/ 1757363 h 2414588"/>
              <a:gd name="connsiteX208" fmla="*/ 2619375 w 3171938"/>
              <a:gd name="connsiteY208" fmla="*/ 1785938 h 2414588"/>
              <a:gd name="connsiteX209" fmla="*/ 2614613 w 3171938"/>
              <a:gd name="connsiteY209" fmla="*/ 1828800 h 2414588"/>
              <a:gd name="connsiteX210" fmla="*/ 2609850 w 3171938"/>
              <a:gd name="connsiteY210" fmla="*/ 1843088 h 2414588"/>
              <a:gd name="connsiteX211" fmla="*/ 2605088 w 3171938"/>
              <a:gd name="connsiteY211" fmla="*/ 1862138 h 2414588"/>
              <a:gd name="connsiteX212" fmla="*/ 2609850 w 3171938"/>
              <a:gd name="connsiteY212" fmla="*/ 1900238 h 2414588"/>
              <a:gd name="connsiteX213" fmla="*/ 2624138 w 3171938"/>
              <a:gd name="connsiteY213" fmla="*/ 1905000 h 2414588"/>
              <a:gd name="connsiteX214" fmla="*/ 2714625 w 3171938"/>
              <a:gd name="connsiteY214" fmla="*/ 1909763 h 2414588"/>
              <a:gd name="connsiteX215" fmla="*/ 2728913 w 3171938"/>
              <a:gd name="connsiteY215" fmla="*/ 1914525 h 2414588"/>
              <a:gd name="connsiteX216" fmla="*/ 2790825 w 3171938"/>
              <a:gd name="connsiteY216" fmla="*/ 1919288 h 2414588"/>
              <a:gd name="connsiteX217" fmla="*/ 2800350 w 3171938"/>
              <a:gd name="connsiteY217" fmla="*/ 1933575 h 2414588"/>
              <a:gd name="connsiteX218" fmla="*/ 2828925 w 3171938"/>
              <a:gd name="connsiteY218" fmla="*/ 1943100 h 2414588"/>
              <a:gd name="connsiteX219" fmla="*/ 2833688 w 3171938"/>
              <a:gd name="connsiteY219" fmla="*/ 1957388 h 2414588"/>
              <a:gd name="connsiteX220" fmla="*/ 2843213 w 3171938"/>
              <a:gd name="connsiteY220" fmla="*/ 1971675 h 2414588"/>
              <a:gd name="connsiteX221" fmla="*/ 2847975 w 3171938"/>
              <a:gd name="connsiteY221" fmla="*/ 1990725 h 2414588"/>
              <a:gd name="connsiteX222" fmla="*/ 2862263 w 3171938"/>
              <a:gd name="connsiteY222" fmla="*/ 1995488 h 2414588"/>
              <a:gd name="connsiteX223" fmla="*/ 2919413 w 3171938"/>
              <a:gd name="connsiteY223" fmla="*/ 1990725 h 2414588"/>
              <a:gd name="connsiteX224" fmla="*/ 2943225 w 3171938"/>
              <a:gd name="connsiteY224" fmla="*/ 1966913 h 2414588"/>
              <a:gd name="connsiteX225" fmla="*/ 2971800 w 3171938"/>
              <a:gd name="connsiteY225" fmla="*/ 1947863 h 2414588"/>
              <a:gd name="connsiteX226" fmla="*/ 3033713 w 3171938"/>
              <a:gd name="connsiteY226" fmla="*/ 1933575 h 2414588"/>
              <a:gd name="connsiteX227" fmla="*/ 3052763 w 3171938"/>
              <a:gd name="connsiteY227" fmla="*/ 1938338 h 2414588"/>
              <a:gd name="connsiteX228" fmla="*/ 3081338 w 3171938"/>
              <a:gd name="connsiteY228" fmla="*/ 1957388 h 2414588"/>
              <a:gd name="connsiteX229" fmla="*/ 3095625 w 3171938"/>
              <a:gd name="connsiteY229" fmla="*/ 1966913 h 2414588"/>
              <a:gd name="connsiteX230" fmla="*/ 3143250 w 3171938"/>
              <a:gd name="connsiteY230" fmla="*/ 1976438 h 2414588"/>
              <a:gd name="connsiteX231" fmla="*/ 3162300 w 3171938"/>
              <a:gd name="connsiteY231" fmla="*/ 1981200 h 2414588"/>
              <a:gd name="connsiteX232" fmla="*/ 3171825 w 3171938"/>
              <a:gd name="connsiteY232" fmla="*/ 1995488 h 2414588"/>
              <a:gd name="connsiteX233" fmla="*/ 3157538 w 3171938"/>
              <a:gd name="connsiteY233" fmla="*/ 2005013 h 2414588"/>
              <a:gd name="connsiteX234" fmla="*/ 3124200 w 3171938"/>
              <a:gd name="connsiteY234" fmla="*/ 2019300 h 2414588"/>
              <a:gd name="connsiteX235" fmla="*/ 3119438 w 3171938"/>
              <a:gd name="connsiteY235" fmla="*/ 2033588 h 2414588"/>
              <a:gd name="connsiteX236" fmla="*/ 3105150 w 3171938"/>
              <a:gd name="connsiteY236" fmla="*/ 2038350 h 2414588"/>
              <a:gd name="connsiteX237" fmla="*/ 3090863 w 3171938"/>
              <a:gd name="connsiteY237" fmla="*/ 2047875 h 2414588"/>
              <a:gd name="connsiteX238" fmla="*/ 3081338 w 3171938"/>
              <a:gd name="connsiteY238" fmla="*/ 2062163 h 2414588"/>
              <a:gd name="connsiteX239" fmla="*/ 3067050 w 3171938"/>
              <a:gd name="connsiteY239" fmla="*/ 2066925 h 2414588"/>
              <a:gd name="connsiteX240" fmla="*/ 3052763 w 3171938"/>
              <a:gd name="connsiteY240" fmla="*/ 2076450 h 2414588"/>
              <a:gd name="connsiteX241" fmla="*/ 3048000 w 3171938"/>
              <a:gd name="connsiteY241" fmla="*/ 2090738 h 2414588"/>
              <a:gd name="connsiteX242" fmla="*/ 3043238 w 3171938"/>
              <a:gd name="connsiteY242" fmla="*/ 2109788 h 2414588"/>
              <a:gd name="connsiteX243" fmla="*/ 3009900 w 3171938"/>
              <a:gd name="connsiteY243" fmla="*/ 2147888 h 2414588"/>
              <a:gd name="connsiteX244" fmla="*/ 3000375 w 3171938"/>
              <a:gd name="connsiteY244" fmla="*/ 2162175 h 2414588"/>
              <a:gd name="connsiteX245" fmla="*/ 2995613 w 3171938"/>
              <a:gd name="connsiteY245" fmla="*/ 2176463 h 2414588"/>
              <a:gd name="connsiteX246" fmla="*/ 2981325 w 3171938"/>
              <a:gd name="connsiteY246" fmla="*/ 2181225 h 2414588"/>
              <a:gd name="connsiteX247" fmla="*/ 2962275 w 3171938"/>
              <a:gd name="connsiteY247" fmla="*/ 2200275 h 2414588"/>
              <a:gd name="connsiteX248" fmla="*/ 2943225 w 3171938"/>
              <a:gd name="connsiteY248" fmla="*/ 2228850 h 2414588"/>
              <a:gd name="connsiteX249" fmla="*/ 2933700 w 3171938"/>
              <a:gd name="connsiteY249" fmla="*/ 2243138 h 2414588"/>
              <a:gd name="connsiteX250" fmla="*/ 2914650 w 3171938"/>
              <a:gd name="connsiteY250" fmla="*/ 2262188 h 2414588"/>
              <a:gd name="connsiteX251" fmla="*/ 2909888 w 3171938"/>
              <a:gd name="connsiteY251" fmla="*/ 2276475 h 2414588"/>
              <a:gd name="connsiteX252" fmla="*/ 2881313 w 3171938"/>
              <a:gd name="connsiteY252" fmla="*/ 2286000 h 2414588"/>
              <a:gd name="connsiteX253" fmla="*/ 2867025 w 3171938"/>
              <a:gd name="connsiteY253" fmla="*/ 2290763 h 2414588"/>
              <a:gd name="connsiteX254" fmla="*/ 2852738 w 3171938"/>
              <a:gd name="connsiteY254" fmla="*/ 2295525 h 2414588"/>
              <a:gd name="connsiteX255" fmla="*/ 2776538 w 3171938"/>
              <a:gd name="connsiteY255" fmla="*/ 2290763 h 2414588"/>
              <a:gd name="connsiteX256" fmla="*/ 2771775 w 3171938"/>
              <a:gd name="connsiteY256" fmla="*/ 2276475 h 2414588"/>
              <a:gd name="connsiteX257" fmla="*/ 2757488 w 3171938"/>
              <a:gd name="connsiteY257" fmla="*/ 2271713 h 2414588"/>
              <a:gd name="connsiteX258" fmla="*/ 2714625 w 3171938"/>
              <a:gd name="connsiteY258" fmla="*/ 2247900 h 2414588"/>
              <a:gd name="connsiteX259" fmla="*/ 2709863 w 3171938"/>
              <a:gd name="connsiteY259" fmla="*/ 2262188 h 2414588"/>
              <a:gd name="connsiteX260" fmla="*/ 2681288 w 3171938"/>
              <a:gd name="connsiteY260" fmla="*/ 2271713 h 2414588"/>
              <a:gd name="connsiteX261" fmla="*/ 2581275 w 3171938"/>
              <a:gd name="connsiteY261" fmla="*/ 2276475 h 2414588"/>
              <a:gd name="connsiteX262" fmla="*/ 2576513 w 3171938"/>
              <a:gd name="connsiteY262" fmla="*/ 2290763 h 2414588"/>
              <a:gd name="connsiteX263" fmla="*/ 2533650 w 3171938"/>
              <a:gd name="connsiteY263" fmla="*/ 2314575 h 2414588"/>
              <a:gd name="connsiteX264" fmla="*/ 2514600 w 3171938"/>
              <a:gd name="connsiteY264" fmla="*/ 2319338 h 2414588"/>
              <a:gd name="connsiteX265" fmla="*/ 2490788 w 3171938"/>
              <a:gd name="connsiteY265" fmla="*/ 2314575 h 2414588"/>
              <a:gd name="connsiteX266" fmla="*/ 2462213 w 3171938"/>
              <a:gd name="connsiteY266" fmla="*/ 2295525 h 2414588"/>
              <a:gd name="connsiteX267" fmla="*/ 2447925 w 3171938"/>
              <a:gd name="connsiteY267" fmla="*/ 2290763 h 2414588"/>
              <a:gd name="connsiteX268" fmla="*/ 2390775 w 3171938"/>
              <a:gd name="connsiteY268" fmla="*/ 2286000 h 2414588"/>
              <a:gd name="connsiteX269" fmla="*/ 2319338 w 3171938"/>
              <a:gd name="connsiteY269" fmla="*/ 2281238 h 2414588"/>
              <a:gd name="connsiteX270" fmla="*/ 2309813 w 3171938"/>
              <a:gd name="connsiteY270" fmla="*/ 2266950 h 2414588"/>
              <a:gd name="connsiteX271" fmla="*/ 2252663 w 3171938"/>
              <a:gd name="connsiteY271" fmla="*/ 2262188 h 2414588"/>
              <a:gd name="connsiteX272" fmla="*/ 2238375 w 3171938"/>
              <a:gd name="connsiteY272" fmla="*/ 2290763 h 2414588"/>
              <a:gd name="connsiteX273" fmla="*/ 2233613 w 3171938"/>
              <a:gd name="connsiteY273" fmla="*/ 2305050 h 2414588"/>
              <a:gd name="connsiteX274" fmla="*/ 2219325 w 3171938"/>
              <a:gd name="connsiteY274" fmla="*/ 2309813 h 2414588"/>
              <a:gd name="connsiteX275" fmla="*/ 2205038 w 3171938"/>
              <a:gd name="connsiteY275" fmla="*/ 2319338 h 2414588"/>
              <a:gd name="connsiteX276" fmla="*/ 2171700 w 3171938"/>
              <a:gd name="connsiteY276" fmla="*/ 2357438 h 2414588"/>
              <a:gd name="connsiteX277" fmla="*/ 2133600 w 3171938"/>
              <a:gd name="connsiteY277" fmla="*/ 2381250 h 2414588"/>
              <a:gd name="connsiteX278" fmla="*/ 2119313 w 3171938"/>
              <a:gd name="connsiteY278" fmla="*/ 2386013 h 2414588"/>
              <a:gd name="connsiteX279" fmla="*/ 2105025 w 3171938"/>
              <a:gd name="connsiteY279" fmla="*/ 2390775 h 2414588"/>
              <a:gd name="connsiteX280" fmla="*/ 2057400 w 3171938"/>
              <a:gd name="connsiteY280" fmla="*/ 2405063 h 2414588"/>
              <a:gd name="connsiteX281" fmla="*/ 2043113 w 3171938"/>
              <a:gd name="connsiteY281" fmla="*/ 2409825 h 2414588"/>
              <a:gd name="connsiteX282" fmla="*/ 1957388 w 3171938"/>
              <a:gd name="connsiteY282" fmla="*/ 2414588 h 2414588"/>
              <a:gd name="connsiteX283" fmla="*/ 1924050 w 3171938"/>
              <a:gd name="connsiteY283" fmla="*/ 2409825 h 2414588"/>
              <a:gd name="connsiteX284" fmla="*/ 1928813 w 3171938"/>
              <a:gd name="connsiteY284" fmla="*/ 2395538 h 2414588"/>
              <a:gd name="connsiteX285" fmla="*/ 1919288 w 3171938"/>
              <a:gd name="connsiteY285" fmla="*/ 2381250 h 2414588"/>
              <a:gd name="connsiteX286" fmla="*/ 1905000 w 3171938"/>
              <a:gd name="connsiteY286" fmla="*/ 2386013 h 2414588"/>
              <a:gd name="connsiteX287" fmla="*/ 1885950 w 3171938"/>
              <a:gd name="connsiteY287" fmla="*/ 2395538 h 2414588"/>
              <a:gd name="connsiteX288" fmla="*/ 1866900 w 3171938"/>
              <a:gd name="connsiteY288" fmla="*/ 2400300 h 2414588"/>
              <a:gd name="connsiteX289" fmla="*/ 1852613 w 3171938"/>
              <a:gd name="connsiteY289" fmla="*/ 2405063 h 2414588"/>
              <a:gd name="connsiteX290" fmla="*/ 1785938 w 3171938"/>
              <a:gd name="connsiteY290" fmla="*/ 2400300 h 2414588"/>
              <a:gd name="connsiteX291" fmla="*/ 1757363 w 3171938"/>
              <a:gd name="connsiteY291" fmla="*/ 2390775 h 2414588"/>
              <a:gd name="connsiteX292" fmla="*/ 1743075 w 3171938"/>
              <a:gd name="connsiteY292" fmla="*/ 2386013 h 2414588"/>
              <a:gd name="connsiteX293" fmla="*/ 1681163 w 3171938"/>
              <a:gd name="connsiteY293" fmla="*/ 2390775 h 2414588"/>
              <a:gd name="connsiteX294" fmla="*/ 1533525 w 3171938"/>
              <a:gd name="connsiteY294" fmla="*/ 2371725 h 2414588"/>
              <a:gd name="connsiteX295" fmla="*/ 1528763 w 3171938"/>
              <a:gd name="connsiteY295" fmla="*/ 2357438 h 2414588"/>
              <a:gd name="connsiteX296" fmla="*/ 1519238 w 3171938"/>
              <a:gd name="connsiteY296" fmla="*/ 2343150 h 2414588"/>
              <a:gd name="connsiteX297" fmla="*/ 1514475 w 3171938"/>
              <a:gd name="connsiteY297" fmla="*/ 2324100 h 2414588"/>
              <a:gd name="connsiteX298" fmla="*/ 1500188 w 3171938"/>
              <a:gd name="connsiteY298" fmla="*/ 2295525 h 2414588"/>
              <a:gd name="connsiteX299" fmla="*/ 1485900 w 3171938"/>
              <a:gd name="connsiteY299" fmla="*/ 2281238 h 2414588"/>
              <a:gd name="connsiteX300" fmla="*/ 1466850 w 3171938"/>
              <a:gd name="connsiteY300" fmla="*/ 2252663 h 2414588"/>
              <a:gd name="connsiteX301" fmla="*/ 1457325 w 3171938"/>
              <a:gd name="connsiteY301" fmla="*/ 2214563 h 2414588"/>
              <a:gd name="connsiteX302" fmla="*/ 1447800 w 3171938"/>
              <a:gd name="connsiteY302" fmla="*/ 2185988 h 2414588"/>
              <a:gd name="connsiteX303" fmla="*/ 1443038 w 3171938"/>
              <a:gd name="connsiteY303" fmla="*/ 2138363 h 2414588"/>
              <a:gd name="connsiteX304" fmla="*/ 1433513 w 3171938"/>
              <a:gd name="connsiteY304" fmla="*/ 2124075 h 2414588"/>
              <a:gd name="connsiteX305" fmla="*/ 1419225 w 3171938"/>
              <a:gd name="connsiteY305" fmla="*/ 2095500 h 2414588"/>
              <a:gd name="connsiteX306" fmla="*/ 1409700 w 3171938"/>
              <a:gd name="connsiteY306" fmla="*/ 2066925 h 2414588"/>
              <a:gd name="connsiteX307" fmla="*/ 1404938 w 3171938"/>
              <a:gd name="connsiteY307" fmla="*/ 2052638 h 2414588"/>
              <a:gd name="connsiteX308" fmla="*/ 1400175 w 3171938"/>
              <a:gd name="connsiteY308" fmla="*/ 2000250 h 2414588"/>
              <a:gd name="connsiteX309" fmla="*/ 1390650 w 3171938"/>
              <a:gd name="connsiteY309" fmla="*/ 1971675 h 2414588"/>
              <a:gd name="connsiteX310" fmla="*/ 1381125 w 3171938"/>
              <a:gd name="connsiteY310" fmla="*/ 1943100 h 2414588"/>
              <a:gd name="connsiteX311" fmla="*/ 1371600 w 3171938"/>
              <a:gd name="connsiteY311" fmla="*/ 1928813 h 2414588"/>
              <a:gd name="connsiteX312" fmla="*/ 1366838 w 3171938"/>
              <a:gd name="connsiteY312" fmla="*/ 1914525 h 2414588"/>
              <a:gd name="connsiteX313" fmla="*/ 1357313 w 3171938"/>
              <a:gd name="connsiteY313" fmla="*/ 1900238 h 2414588"/>
              <a:gd name="connsiteX314" fmla="*/ 1352550 w 3171938"/>
              <a:gd name="connsiteY314" fmla="*/ 1800225 h 2414588"/>
              <a:gd name="connsiteX315" fmla="*/ 1343025 w 3171938"/>
              <a:gd name="connsiteY315" fmla="*/ 1771650 h 2414588"/>
              <a:gd name="connsiteX316" fmla="*/ 1338263 w 3171938"/>
              <a:gd name="connsiteY316" fmla="*/ 1757363 h 2414588"/>
              <a:gd name="connsiteX317" fmla="*/ 1333500 w 3171938"/>
              <a:gd name="connsiteY317" fmla="*/ 1743075 h 2414588"/>
              <a:gd name="connsiteX318" fmla="*/ 1333500 w 3171938"/>
              <a:gd name="connsiteY318" fmla="*/ 167640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</a:cxnLst>
            <a:rect l="l" t="t" r="r" b="b"/>
            <a:pathLst>
              <a:path w="3171938" h="2414588">
                <a:moveTo>
                  <a:pt x="1333500" y="1676400"/>
                </a:moveTo>
                <a:cubicBezTo>
                  <a:pt x="1325563" y="1677988"/>
                  <a:pt x="1317497" y="1679033"/>
                  <a:pt x="1309688" y="1681163"/>
                </a:cubicBezTo>
                <a:cubicBezTo>
                  <a:pt x="1300002" y="1683805"/>
                  <a:pt x="1281113" y="1690688"/>
                  <a:pt x="1281113" y="1690688"/>
                </a:cubicBezTo>
                <a:cubicBezTo>
                  <a:pt x="1273366" y="1689139"/>
                  <a:pt x="1234824" y="1681163"/>
                  <a:pt x="1228725" y="1681163"/>
                </a:cubicBezTo>
                <a:cubicBezTo>
                  <a:pt x="1204860" y="1681163"/>
                  <a:pt x="1181100" y="1684338"/>
                  <a:pt x="1157288" y="1685925"/>
                </a:cubicBezTo>
                <a:cubicBezTo>
                  <a:pt x="1152525" y="1689100"/>
                  <a:pt x="1148120" y="1692890"/>
                  <a:pt x="1143000" y="1695450"/>
                </a:cubicBezTo>
                <a:cubicBezTo>
                  <a:pt x="1138510" y="1697695"/>
                  <a:pt x="1133540" y="1698834"/>
                  <a:pt x="1128713" y="1700213"/>
                </a:cubicBezTo>
                <a:cubicBezTo>
                  <a:pt x="1116620" y="1703668"/>
                  <a:pt x="1106801" y="1704841"/>
                  <a:pt x="1095375" y="1709738"/>
                </a:cubicBezTo>
                <a:cubicBezTo>
                  <a:pt x="1078455" y="1716990"/>
                  <a:pt x="1076387" y="1719221"/>
                  <a:pt x="1062038" y="1728788"/>
                </a:cubicBezTo>
                <a:cubicBezTo>
                  <a:pt x="1036638" y="1727200"/>
                  <a:pt x="1011161" y="1726557"/>
                  <a:pt x="985838" y="1724025"/>
                </a:cubicBezTo>
                <a:cubicBezTo>
                  <a:pt x="944815" y="1719923"/>
                  <a:pt x="986594" y="1721103"/>
                  <a:pt x="952500" y="1709738"/>
                </a:cubicBezTo>
                <a:cubicBezTo>
                  <a:pt x="947538" y="1708084"/>
                  <a:pt x="893164" y="1700581"/>
                  <a:pt x="890588" y="1700213"/>
                </a:cubicBezTo>
                <a:cubicBezTo>
                  <a:pt x="881063" y="1701800"/>
                  <a:pt x="871439" y="1702880"/>
                  <a:pt x="862013" y="1704975"/>
                </a:cubicBezTo>
                <a:cubicBezTo>
                  <a:pt x="857112" y="1706064"/>
                  <a:pt x="852552" y="1708359"/>
                  <a:pt x="847725" y="1709738"/>
                </a:cubicBezTo>
                <a:cubicBezTo>
                  <a:pt x="841431" y="1711536"/>
                  <a:pt x="835025" y="1712913"/>
                  <a:pt x="828675" y="1714500"/>
                </a:cubicBezTo>
                <a:cubicBezTo>
                  <a:pt x="815975" y="1712913"/>
                  <a:pt x="802923" y="1713106"/>
                  <a:pt x="790575" y="1709738"/>
                </a:cubicBezTo>
                <a:cubicBezTo>
                  <a:pt x="785053" y="1708232"/>
                  <a:pt x="781647" y="1702223"/>
                  <a:pt x="776288" y="1700213"/>
                </a:cubicBezTo>
                <a:cubicBezTo>
                  <a:pt x="768709" y="1697371"/>
                  <a:pt x="760413" y="1697038"/>
                  <a:pt x="752475" y="1695450"/>
                </a:cubicBezTo>
                <a:cubicBezTo>
                  <a:pt x="736600" y="1697038"/>
                  <a:pt x="720619" y="1697787"/>
                  <a:pt x="704850" y="1700213"/>
                </a:cubicBezTo>
                <a:cubicBezTo>
                  <a:pt x="699888" y="1700976"/>
                  <a:pt x="695583" y="1704975"/>
                  <a:pt x="690563" y="1704975"/>
                </a:cubicBezTo>
                <a:cubicBezTo>
                  <a:pt x="682468" y="1704975"/>
                  <a:pt x="674560" y="1702343"/>
                  <a:pt x="666750" y="1700213"/>
                </a:cubicBezTo>
                <a:cubicBezTo>
                  <a:pt x="640857" y="1693152"/>
                  <a:pt x="640496" y="1691849"/>
                  <a:pt x="619125" y="1681163"/>
                </a:cubicBezTo>
                <a:cubicBezTo>
                  <a:pt x="617935" y="1681401"/>
                  <a:pt x="585908" y="1686782"/>
                  <a:pt x="581025" y="1690688"/>
                </a:cubicBezTo>
                <a:cubicBezTo>
                  <a:pt x="576556" y="1694264"/>
                  <a:pt x="575808" y="1701206"/>
                  <a:pt x="571500" y="1704975"/>
                </a:cubicBezTo>
                <a:cubicBezTo>
                  <a:pt x="562885" y="1712513"/>
                  <a:pt x="542925" y="1724025"/>
                  <a:pt x="542925" y="1724025"/>
                </a:cubicBezTo>
                <a:cubicBezTo>
                  <a:pt x="541338" y="1728788"/>
                  <a:pt x="540601" y="1733925"/>
                  <a:pt x="538163" y="1738313"/>
                </a:cubicBezTo>
                <a:cubicBezTo>
                  <a:pt x="528664" y="1755412"/>
                  <a:pt x="522275" y="1768658"/>
                  <a:pt x="504825" y="1776413"/>
                </a:cubicBezTo>
                <a:cubicBezTo>
                  <a:pt x="495650" y="1780491"/>
                  <a:pt x="485775" y="1782763"/>
                  <a:pt x="476250" y="1785938"/>
                </a:cubicBezTo>
                <a:lnTo>
                  <a:pt x="461963" y="1790700"/>
                </a:lnTo>
                <a:cubicBezTo>
                  <a:pt x="438150" y="1789113"/>
                  <a:pt x="414245" y="1788574"/>
                  <a:pt x="390525" y="1785938"/>
                </a:cubicBezTo>
                <a:cubicBezTo>
                  <a:pt x="385536" y="1785384"/>
                  <a:pt x="381258" y="1781175"/>
                  <a:pt x="376238" y="1781175"/>
                </a:cubicBezTo>
                <a:cubicBezTo>
                  <a:pt x="355539" y="1781175"/>
                  <a:pt x="334963" y="1784350"/>
                  <a:pt x="314325" y="1785938"/>
                </a:cubicBezTo>
                <a:cubicBezTo>
                  <a:pt x="294233" y="1792635"/>
                  <a:pt x="288862" y="1796708"/>
                  <a:pt x="261938" y="1785938"/>
                </a:cubicBezTo>
                <a:cubicBezTo>
                  <a:pt x="256623" y="1783812"/>
                  <a:pt x="256721" y="1775419"/>
                  <a:pt x="252413" y="1771650"/>
                </a:cubicBezTo>
                <a:cubicBezTo>
                  <a:pt x="243798" y="1764112"/>
                  <a:pt x="234698" y="1756220"/>
                  <a:pt x="223838" y="1752600"/>
                </a:cubicBezTo>
                <a:cubicBezTo>
                  <a:pt x="214313" y="1749425"/>
                  <a:pt x="203617" y="1748644"/>
                  <a:pt x="195263" y="1743075"/>
                </a:cubicBezTo>
                <a:cubicBezTo>
                  <a:pt x="185630" y="1736653"/>
                  <a:pt x="178660" y="1730196"/>
                  <a:pt x="166688" y="1728788"/>
                </a:cubicBezTo>
                <a:cubicBezTo>
                  <a:pt x="144559" y="1726185"/>
                  <a:pt x="122238" y="1725613"/>
                  <a:pt x="100013" y="1724025"/>
                </a:cubicBezTo>
                <a:cubicBezTo>
                  <a:pt x="95250" y="1722438"/>
                  <a:pt x="89645" y="1722399"/>
                  <a:pt x="85725" y="1719263"/>
                </a:cubicBezTo>
                <a:cubicBezTo>
                  <a:pt x="54950" y="1694643"/>
                  <a:pt x="97825" y="1712183"/>
                  <a:pt x="61913" y="1700213"/>
                </a:cubicBezTo>
                <a:lnTo>
                  <a:pt x="47625" y="1657350"/>
                </a:lnTo>
                <a:cubicBezTo>
                  <a:pt x="46038" y="1652588"/>
                  <a:pt x="45648" y="1647240"/>
                  <a:pt x="42863" y="1643063"/>
                </a:cubicBezTo>
                <a:cubicBezTo>
                  <a:pt x="36513" y="1633538"/>
                  <a:pt x="27433" y="1625348"/>
                  <a:pt x="23813" y="1614488"/>
                </a:cubicBezTo>
                <a:cubicBezTo>
                  <a:pt x="17240" y="1594770"/>
                  <a:pt x="21835" y="1604377"/>
                  <a:pt x="9525" y="1585913"/>
                </a:cubicBezTo>
                <a:cubicBezTo>
                  <a:pt x="11113" y="1576388"/>
                  <a:pt x="11946" y="1566706"/>
                  <a:pt x="14288" y="1557338"/>
                </a:cubicBezTo>
                <a:cubicBezTo>
                  <a:pt x="16723" y="1547598"/>
                  <a:pt x="23813" y="1528763"/>
                  <a:pt x="23813" y="1528763"/>
                </a:cubicBezTo>
                <a:cubicBezTo>
                  <a:pt x="22225" y="1514475"/>
                  <a:pt x="19806" y="1500256"/>
                  <a:pt x="19050" y="1485900"/>
                </a:cubicBezTo>
                <a:cubicBezTo>
                  <a:pt x="16629" y="1439899"/>
                  <a:pt x="18588" y="1393652"/>
                  <a:pt x="14288" y="1347788"/>
                </a:cubicBezTo>
                <a:cubicBezTo>
                  <a:pt x="13754" y="1342089"/>
                  <a:pt x="7323" y="1338620"/>
                  <a:pt x="4763" y="1333500"/>
                </a:cubicBezTo>
                <a:cubicBezTo>
                  <a:pt x="2518" y="1329010"/>
                  <a:pt x="1588" y="1323975"/>
                  <a:pt x="0" y="1319213"/>
                </a:cubicBezTo>
                <a:cubicBezTo>
                  <a:pt x="11972" y="1283301"/>
                  <a:pt x="-5569" y="1326173"/>
                  <a:pt x="19050" y="1295400"/>
                </a:cubicBezTo>
                <a:cubicBezTo>
                  <a:pt x="22186" y="1291480"/>
                  <a:pt x="21568" y="1285603"/>
                  <a:pt x="23813" y="1281113"/>
                </a:cubicBezTo>
                <a:cubicBezTo>
                  <a:pt x="26373" y="1275993"/>
                  <a:pt x="30163" y="1271588"/>
                  <a:pt x="33338" y="1266825"/>
                </a:cubicBezTo>
                <a:cubicBezTo>
                  <a:pt x="34925" y="1262063"/>
                  <a:pt x="37116" y="1257460"/>
                  <a:pt x="38100" y="1252538"/>
                </a:cubicBezTo>
                <a:cubicBezTo>
                  <a:pt x="40302" y="1241530"/>
                  <a:pt x="39637" y="1229952"/>
                  <a:pt x="42863" y="1219200"/>
                </a:cubicBezTo>
                <a:cubicBezTo>
                  <a:pt x="46225" y="1207995"/>
                  <a:pt x="56964" y="1200244"/>
                  <a:pt x="66675" y="1195388"/>
                </a:cubicBezTo>
                <a:cubicBezTo>
                  <a:pt x="71165" y="1193143"/>
                  <a:pt x="76473" y="1192870"/>
                  <a:pt x="80963" y="1190625"/>
                </a:cubicBezTo>
                <a:cubicBezTo>
                  <a:pt x="86082" y="1188065"/>
                  <a:pt x="90488" y="1184275"/>
                  <a:pt x="95250" y="1181100"/>
                </a:cubicBezTo>
                <a:cubicBezTo>
                  <a:pt x="98425" y="1176338"/>
                  <a:pt x="100728" y="1170860"/>
                  <a:pt x="104775" y="1166813"/>
                </a:cubicBezTo>
                <a:cubicBezTo>
                  <a:pt x="108823" y="1162766"/>
                  <a:pt x="116029" y="1162142"/>
                  <a:pt x="119063" y="1157288"/>
                </a:cubicBezTo>
                <a:cubicBezTo>
                  <a:pt x="124384" y="1148774"/>
                  <a:pt x="128588" y="1128713"/>
                  <a:pt x="128588" y="1128713"/>
                </a:cubicBezTo>
                <a:cubicBezTo>
                  <a:pt x="124049" y="1096940"/>
                  <a:pt x="118586" y="1076996"/>
                  <a:pt x="128588" y="1042988"/>
                </a:cubicBezTo>
                <a:cubicBezTo>
                  <a:pt x="135364" y="1019950"/>
                  <a:pt x="145837" y="1015613"/>
                  <a:pt x="161925" y="1004888"/>
                </a:cubicBezTo>
                <a:cubicBezTo>
                  <a:pt x="177715" y="957519"/>
                  <a:pt x="176596" y="972774"/>
                  <a:pt x="166688" y="900113"/>
                </a:cubicBezTo>
                <a:cubicBezTo>
                  <a:pt x="166687" y="900107"/>
                  <a:pt x="154782" y="864396"/>
                  <a:pt x="152400" y="857250"/>
                </a:cubicBezTo>
                <a:cubicBezTo>
                  <a:pt x="150813" y="852488"/>
                  <a:pt x="148623" y="847885"/>
                  <a:pt x="147638" y="842963"/>
                </a:cubicBezTo>
                <a:cubicBezTo>
                  <a:pt x="145082" y="830185"/>
                  <a:pt x="140255" y="800932"/>
                  <a:pt x="133350" y="790575"/>
                </a:cubicBezTo>
                <a:lnTo>
                  <a:pt x="123825" y="776288"/>
                </a:lnTo>
                <a:cubicBezTo>
                  <a:pt x="112490" y="742283"/>
                  <a:pt x="119869" y="756067"/>
                  <a:pt x="104775" y="733425"/>
                </a:cubicBezTo>
                <a:cubicBezTo>
                  <a:pt x="103188" y="728663"/>
                  <a:pt x="102258" y="723628"/>
                  <a:pt x="100013" y="719138"/>
                </a:cubicBezTo>
                <a:cubicBezTo>
                  <a:pt x="81545" y="682202"/>
                  <a:pt x="97699" y="726480"/>
                  <a:pt x="85725" y="690563"/>
                </a:cubicBezTo>
                <a:cubicBezTo>
                  <a:pt x="84138" y="677863"/>
                  <a:pt x="85268" y="664516"/>
                  <a:pt x="80963" y="652463"/>
                </a:cubicBezTo>
                <a:cubicBezTo>
                  <a:pt x="77113" y="641682"/>
                  <a:pt x="65533" y="634748"/>
                  <a:pt x="61913" y="623888"/>
                </a:cubicBezTo>
                <a:lnTo>
                  <a:pt x="57150" y="609600"/>
                </a:lnTo>
                <a:cubicBezTo>
                  <a:pt x="55563" y="600075"/>
                  <a:pt x="54730" y="590393"/>
                  <a:pt x="52388" y="581025"/>
                </a:cubicBezTo>
                <a:cubicBezTo>
                  <a:pt x="49953" y="571285"/>
                  <a:pt x="42863" y="552450"/>
                  <a:pt x="42863" y="552450"/>
                </a:cubicBezTo>
                <a:cubicBezTo>
                  <a:pt x="41275" y="536575"/>
                  <a:pt x="40209" y="520639"/>
                  <a:pt x="38100" y="504825"/>
                </a:cubicBezTo>
                <a:cubicBezTo>
                  <a:pt x="37030" y="496802"/>
                  <a:pt x="34483" y="489026"/>
                  <a:pt x="33338" y="481013"/>
                </a:cubicBezTo>
                <a:cubicBezTo>
                  <a:pt x="25363" y="425187"/>
                  <a:pt x="34049" y="454572"/>
                  <a:pt x="23813" y="423863"/>
                </a:cubicBezTo>
                <a:cubicBezTo>
                  <a:pt x="25400" y="415925"/>
                  <a:pt x="24559" y="407078"/>
                  <a:pt x="28575" y="400050"/>
                </a:cubicBezTo>
                <a:cubicBezTo>
                  <a:pt x="31415" y="395080"/>
                  <a:pt x="37743" y="393085"/>
                  <a:pt x="42863" y="390525"/>
                </a:cubicBezTo>
                <a:cubicBezTo>
                  <a:pt x="50471" y="386721"/>
                  <a:pt x="69085" y="383033"/>
                  <a:pt x="76200" y="381000"/>
                </a:cubicBezTo>
                <a:cubicBezTo>
                  <a:pt x="81027" y="379621"/>
                  <a:pt x="85725" y="377825"/>
                  <a:pt x="90488" y="376238"/>
                </a:cubicBezTo>
                <a:cubicBezTo>
                  <a:pt x="103522" y="367548"/>
                  <a:pt x="107616" y="367465"/>
                  <a:pt x="114300" y="352425"/>
                </a:cubicBezTo>
                <a:cubicBezTo>
                  <a:pt x="118378" y="343250"/>
                  <a:pt x="123825" y="323850"/>
                  <a:pt x="123825" y="323850"/>
                </a:cubicBezTo>
                <a:cubicBezTo>
                  <a:pt x="125413" y="312738"/>
                  <a:pt x="126064" y="301451"/>
                  <a:pt x="128588" y="290513"/>
                </a:cubicBezTo>
                <a:cubicBezTo>
                  <a:pt x="130846" y="280730"/>
                  <a:pt x="134938" y="271463"/>
                  <a:pt x="138113" y="261938"/>
                </a:cubicBezTo>
                <a:lnTo>
                  <a:pt x="142875" y="247650"/>
                </a:lnTo>
                <a:cubicBezTo>
                  <a:pt x="144462" y="242888"/>
                  <a:pt x="143461" y="236148"/>
                  <a:pt x="147638" y="233363"/>
                </a:cubicBezTo>
                <a:lnTo>
                  <a:pt x="161925" y="223838"/>
                </a:lnTo>
                <a:cubicBezTo>
                  <a:pt x="165100" y="219075"/>
                  <a:pt x="166980" y="213126"/>
                  <a:pt x="171450" y="209550"/>
                </a:cubicBezTo>
                <a:cubicBezTo>
                  <a:pt x="194541" y="191077"/>
                  <a:pt x="180110" y="221674"/>
                  <a:pt x="190500" y="190500"/>
                </a:cubicBezTo>
                <a:cubicBezTo>
                  <a:pt x="188913" y="163513"/>
                  <a:pt x="188301" y="136450"/>
                  <a:pt x="185738" y="109538"/>
                </a:cubicBezTo>
                <a:cubicBezTo>
                  <a:pt x="184941" y="101172"/>
                  <a:pt x="179069" y="84768"/>
                  <a:pt x="176213" y="76200"/>
                </a:cubicBezTo>
                <a:cubicBezTo>
                  <a:pt x="177335" y="71710"/>
                  <a:pt x="182630" y="48457"/>
                  <a:pt x="185738" y="42863"/>
                </a:cubicBezTo>
                <a:cubicBezTo>
                  <a:pt x="191298" y="32856"/>
                  <a:pt x="193928" y="17909"/>
                  <a:pt x="204788" y="14288"/>
                </a:cubicBezTo>
                <a:cubicBezTo>
                  <a:pt x="224505" y="7715"/>
                  <a:pt x="214898" y="12310"/>
                  <a:pt x="233363" y="0"/>
                </a:cubicBezTo>
                <a:cubicBezTo>
                  <a:pt x="246063" y="1588"/>
                  <a:pt x="260814" y="-2337"/>
                  <a:pt x="271463" y="4763"/>
                </a:cubicBezTo>
                <a:cubicBezTo>
                  <a:pt x="278198" y="9253"/>
                  <a:pt x="274262" y="20722"/>
                  <a:pt x="276225" y="28575"/>
                </a:cubicBezTo>
                <a:cubicBezTo>
                  <a:pt x="277443" y="33445"/>
                  <a:pt x="276903" y="39945"/>
                  <a:pt x="280988" y="42863"/>
                </a:cubicBezTo>
                <a:cubicBezTo>
                  <a:pt x="289158" y="48699"/>
                  <a:pt x="309563" y="52388"/>
                  <a:pt x="309563" y="52388"/>
                </a:cubicBezTo>
                <a:cubicBezTo>
                  <a:pt x="322261" y="90485"/>
                  <a:pt x="303214" y="46039"/>
                  <a:pt x="328613" y="71438"/>
                </a:cubicBezTo>
                <a:cubicBezTo>
                  <a:pt x="366823" y="109648"/>
                  <a:pt x="329622" y="94000"/>
                  <a:pt x="361950" y="104775"/>
                </a:cubicBezTo>
                <a:cubicBezTo>
                  <a:pt x="377825" y="103188"/>
                  <a:pt x="393806" y="102439"/>
                  <a:pt x="409575" y="100013"/>
                </a:cubicBezTo>
                <a:cubicBezTo>
                  <a:pt x="414537" y="99250"/>
                  <a:pt x="418843" y="95250"/>
                  <a:pt x="423863" y="95250"/>
                </a:cubicBezTo>
                <a:cubicBezTo>
                  <a:pt x="433519" y="95250"/>
                  <a:pt x="442913" y="98425"/>
                  <a:pt x="452438" y="100013"/>
                </a:cubicBezTo>
                <a:cubicBezTo>
                  <a:pt x="455613" y="109538"/>
                  <a:pt x="461373" y="118565"/>
                  <a:pt x="461963" y="128588"/>
                </a:cubicBezTo>
                <a:cubicBezTo>
                  <a:pt x="463550" y="155575"/>
                  <a:pt x="461156" y="183096"/>
                  <a:pt x="466725" y="209550"/>
                </a:cubicBezTo>
                <a:cubicBezTo>
                  <a:pt x="467904" y="215151"/>
                  <a:pt x="475322" y="218465"/>
                  <a:pt x="481013" y="219075"/>
                </a:cubicBezTo>
                <a:cubicBezTo>
                  <a:pt x="520506" y="223307"/>
                  <a:pt x="560388" y="222250"/>
                  <a:pt x="600075" y="223838"/>
                </a:cubicBezTo>
                <a:cubicBezTo>
                  <a:pt x="604838" y="227013"/>
                  <a:pt x="611329" y="228509"/>
                  <a:pt x="614363" y="233363"/>
                </a:cubicBezTo>
                <a:cubicBezTo>
                  <a:pt x="619684" y="241877"/>
                  <a:pt x="618319" y="253584"/>
                  <a:pt x="623888" y="261938"/>
                </a:cubicBezTo>
                <a:lnTo>
                  <a:pt x="633413" y="276225"/>
                </a:lnTo>
                <a:cubicBezTo>
                  <a:pt x="644334" y="308993"/>
                  <a:pt x="632167" y="269374"/>
                  <a:pt x="642938" y="328613"/>
                </a:cubicBezTo>
                <a:cubicBezTo>
                  <a:pt x="643836" y="333552"/>
                  <a:pt x="644150" y="339350"/>
                  <a:pt x="647700" y="342900"/>
                </a:cubicBezTo>
                <a:cubicBezTo>
                  <a:pt x="651250" y="346450"/>
                  <a:pt x="657225" y="346075"/>
                  <a:pt x="661988" y="347663"/>
                </a:cubicBezTo>
                <a:cubicBezTo>
                  <a:pt x="669737" y="346371"/>
                  <a:pt x="694803" y="343720"/>
                  <a:pt x="704850" y="338138"/>
                </a:cubicBezTo>
                <a:cubicBezTo>
                  <a:pt x="714857" y="332579"/>
                  <a:pt x="723900" y="325438"/>
                  <a:pt x="733425" y="319088"/>
                </a:cubicBezTo>
                <a:cubicBezTo>
                  <a:pt x="746266" y="310527"/>
                  <a:pt x="747215" y="308086"/>
                  <a:pt x="762000" y="304800"/>
                </a:cubicBezTo>
                <a:cubicBezTo>
                  <a:pt x="771426" y="302705"/>
                  <a:pt x="781050" y="301625"/>
                  <a:pt x="790575" y="300038"/>
                </a:cubicBezTo>
                <a:cubicBezTo>
                  <a:pt x="800100" y="296863"/>
                  <a:pt x="810796" y="296082"/>
                  <a:pt x="819150" y="290513"/>
                </a:cubicBezTo>
                <a:cubicBezTo>
                  <a:pt x="837615" y="278203"/>
                  <a:pt x="828008" y="282798"/>
                  <a:pt x="847725" y="276225"/>
                </a:cubicBezTo>
                <a:cubicBezTo>
                  <a:pt x="857250" y="277813"/>
                  <a:pt x="866874" y="278893"/>
                  <a:pt x="876300" y="280988"/>
                </a:cubicBezTo>
                <a:cubicBezTo>
                  <a:pt x="881201" y="282077"/>
                  <a:pt x="887038" y="282200"/>
                  <a:pt x="890588" y="285750"/>
                </a:cubicBezTo>
                <a:cubicBezTo>
                  <a:pt x="898683" y="293845"/>
                  <a:pt x="898778" y="310704"/>
                  <a:pt x="909638" y="314325"/>
                </a:cubicBezTo>
                <a:cubicBezTo>
                  <a:pt x="961756" y="331700"/>
                  <a:pt x="882804" y="303987"/>
                  <a:pt x="938213" y="328613"/>
                </a:cubicBezTo>
                <a:cubicBezTo>
                  <a:pt x="947388" y="332691"/>
                  <a:pt x="957263" y="334963"/>
                  <a:pt x="966788" y="338138"/>
                </a:cubicBezTo>
                <a:lnTo>
                  <a:pt x="981075" y="342900"/>
                </a:lnTo>
                <a:cubicBezTo>
                  <a:pt x="985838" y="344488"/>
                  <a:pt x="990493" y="346446"/>
                  <a:pt x="995363" y="347663"/>
                </a:cubicBezTo>
                <a:cubicBezTo>
                  <a:pt x="1001713" y="349250"/>
                  <a:pt x="1008144" y="350544"/>
                  <a:pt x="1014413" y="352425"/>
                </a:cubicBezTo>
                <a:cubicBezTo>
                  <a:pt x="1024030" y="355310"/>
                  <a:pt x="1042988" y="361950"/>
                  <a:pt x="1042988" y="361950"/>
                </a:cubicBezTo>
                <a:lnTo>
                  <a:pt x="1114425" y="409575"/>
                </a:lnTo>
                <a:lnTo>
                  <a:pt x="1128713" y="419100"/>
                </a:lnTo>
                <a:lnTo>
                  <a:pt x="1143000" y="428625"/>
                </a:lnTo>
                <a:cubicBezTo>
                  <a:pt x="1152525" y="427038"/>
                  <a:pt x="1162207" y="426205"/>
                  <a:pt x="1171575" y="423863"/>
                </a:cubicBezTo>
                <a:cubicBezTo>
                  <a:pt x="1181315" y="421428"/>
                  <a:pt x="1200150" y="414338"/>
                  <a:pt x="1200150" y="414338"/>
                </a:cubicBezTo>
                <a:cubicBezTo>
                  <a:pt x="1213545" y="415556"/>
                  <a:pt x="1248498" y="414699"/>
                  <a:pt x="1266825" y="423863"/>
                </a:cubicBezTo>
                <a:cubicBezTo>
                  <a:pt x="1271945" y="426423"/>
                  <a:pt x="1276350" y="430213"/>
                  <a:pt x="1281113" y="433388"/>
                </a:cubicBezTo>
                <a:cubicBezTo>
                  <a:pt x="1282700" y="438150"/>
                  <a:pt x="1284746" y="442784"/>
                  <a:pt x="1285875" y="447675"/>
                </a:cubicBezTo>
                <a:cubicBezTo>
                  <a:pt x="1289515" y="463450"/>
                  <a:pt x="1290280" y="479941"/>
                  <a:pt x="1295400" y="495300"/>
                </a:cubicBezTo>
                <a:cubicBezTo>
                  <a:pt x="1300115" y="509446"/>
                  <a:pt x="1303130" y="526843"/>
                  <a:pt x="1314450" y="538163"/>
                </a:cubicBezTo>
                <a:cubicBezTo>
                  <a:pt x="1318497" y="542210"/>
                  <a:pt x="1323975" y="544513"/>
                  <a:pt x="1328738" y="547688"/>
                </a:cubicBezTo>
                <a:cubicBezTo>
                  <a:pt x="1338263" y="561975"/>
                  <a:pt x="1336676" y="563563"/>
                  <a:pt x="1352550" y="571500"/>
                </a:cubicBezTo>
                <a:cubicBezTo>
                  <a:pt x="1357040" y="573745"/>
                  <a:pt x="1362449" y="573825"/>
                  <a:pt x="1366838" y="576263"/>
                </a:cubicBezTo>
                <a:cubicBezTo>
                  <a:pt x="1376845" y="581822"/>
                  <a:pt x="1387318" y="587218"/>
                  <a:pt x="1395413" y="595313"/>
                </a:cubicBezTo>
                <a:cubicBezTo>
                  <a:pt x="1413747" y="613647"/>
                  <a:pt x="1404096" y="605864"/>
                  <a:pt x="1423988" y="619125"/>
                </a:cubicBezTo>
                <a:cubicBezTo>
                  <a:pt x="1432677" y="632159"/>
                  <a:pt x="1432761" y="636254"/>
                  <a:pt x="1447800" y="642938"/>
                </a:cubicBezTo>
                <a:cubicBezTo>
                  <a:pt x="1447820" y="642947"/>
                  <a:pt x="1483509" y="654840"/>
                  <a:pt x="1490663" y="657225"/>
                </a:cubicBezTo>
                <a:cubicBezTo>
                  <a:pt x="1495425" y="658812"/>
                  <a:pt x="1500773" y="659203"/>
                  <a:pt x="1504950" y="661988"/>
                </a:cubicBezTo>
                <a:cubicBezTo>
                  <a:pt x="1537702" y="683823"/>
                  <a:pt x="1522665" y="677418"/>
                  <a:pt x="1547813" y="685800"/>
                </a:cubicBezTo>
                <a:cubicBezTo>
                  <a:pt x="1574954" y="712943"/>
                  <a:pt x="1547572" y="690460"/>
                  <a:pt x="1581150" y="704850"/>
                </a:cubicBezTo>
                <a:cubicBezTo>
                  <a:pt x="1586411" y="707105"/>
                  <a:pt x="1590207" y="712050"/>
                  <a:pt x="1595438" y="714375"/>
                </a:cubicBezTo>
                <a:cubicBezTo>
                  <a:pt x="1604613" y="718453"/>
                  <a:pt x="1624013" y="723900"/>
                  <a:pt x="1624013" y="723900"/>
                </a:cubicBezTo>
                <a:cubicBezTo>
                  <a:pt x="1629006" y="738881"/>
                  <a:pt x="1627772" y="742281"/>
                  <a:pt x="1643063" y="752475"/>
                </a:cubicBezTo>
                <a:cubicBezTo>
                  <a:pt x="1647240" y="755260"/>
                  <a:pt x="1652962" y="754800"/>
                  <a:pt x="1657350" y="757238"/>
                </a:cubicBezTo>
                <a:cubicBezTo>
                  <a:pt x="1667357" y="762798"/>
                  <a:pt x="1676400" y="769938"/>
                  <a:pt x="1685925" y="776288"/>
                </a:cubicBezTo>
                <a:lnTo>
                  <a:pt x="1700213" y="785813"/>
                </a:lnTo>
                <a:cubicBezTo>
                  <a:pt x="1703388" y="790575"/>
                  <a:pt x="1706074" y="795703"/>
                  <a:pt x="1709738" y="800100"/>
                </a:cubicBezTo>
                <a:cubicBezTo>
                  <a:pt x="1714050" y="805274"/>
                  <a:pt x="1720754" y="808500"/>
                  <a:pt x="1724025" y="814388"/>
                </a:cubicBezTo>
                <a:cubicBezTo>
                  <a:pt x="1728901" y="823165"/>
                  <a:pt x="1733550" y="842963"/>
                  <a:pt x="1733550" y="842963"/>
                </a:cubicBezTo>
                <a:cubicBezTo>
                  <a:pt x="1734331" y="855454"/>
                  <a:pt x="1732083" y="924107"/>
                  <a:pt x="1747838" y="947738"/>
                </a:cubicBezTo>
                <a:lnTo>
                  <a:pt x="1757363" y="962025"/>
                </a:lnTo>
                <a:cubicBezTo>
                  <a:pt x="1768527" y="995521"/>
                  <a:pt x="1756254" y="955372"/>
                  <a:pt x="1766888" y="1019175"/>
                </a:cubicBezTo>
                <a:cubicBezTo>
                  <a:pt x="1767713" y="1024127"/>
                  <a:pt x="1768100" y="1029913"/>
                  <a:pt x="1771650" y="1033463"/>
                </a:cubicBezTo>
                <a:cubicBezTo>
                  <a:pt x="1775200" y="1037013"/>
                  <a:pt x="1781175" y="1036638"/>
                  <a:pt x="1785938" y="1038225"/>
                </a:cubicBezTo>
                <a:cubicBezTo>
                  <a:pt x="1813236" y="1079174"/>
                  <a:pt x="1776887" y="1030984"/>
                  <a:pt x="1809750" y="1057275"/>
                </a:cubicBezTo>
                <a:cubicBezTo>
                  <a:pt x="1814220" y="1060851"/>
                  <a:pt x="1815228" y="1067516"/>
                  <a:pt x="1819275" y="1071563"/>
                </a:cubicBezTo>
                <a:cubicBezTo>
                  <a:pt x="1837273" y="1089561"/>
                  <a:pt x="1868642" y="1088160"/>
                  <a:pt x="1890713" y="1090613"/>
                </a:cubicBezTo>
                <a:cubicBezTo>
                  <a:pt x="1893888" y="1095375"/>
                  <a:pt x="1897913" y="1099670"/>
                  <a:pt x="1900238" y="1104900"/>
                </a:cubicBezTo>
                <a:cubicBezTo>
                  <a:pt x="1904316" y="1114075"/>
                  <a:pt x="1909763" y="1133475"/>
                  <a:pt x="1909763" y="1133475"/>
                </a:cubicBezTo>
                <a:cubicBezTo>
                  <a:pt x="1900366" y="1189848"/>
                  <a:pt x="1915223" y="1143563"/>
                  <a:pt x="1890713" y="1171575"/>
                </a:cubicBezTo>
                <a:cubicBezTo>
                  <a:pt x="1883175" y="1180190"/>
                  <a:pt x="1871663" y="1200150"/>
                  <a:pt x="1871663" y="1200150"/>
                </a:cubicBezTo>
                <a:cubicBezTo>
                  <a:pt x="1873250" y="1204913"/>
                  <a:pt x="1872875" y="1210888"/>
                  <a:pt x="1876425" y="1214438"/>
                </a:cubicBezTo>
                <a:cubicBezTo>
                  <a:pt x="1879975" y="1217988"/>
                  <a:pt x="1886223" y="1216955"/>
                  <a:pt x="1890713" y="1219200"/>
                </a:cubicBezTo>
                <a:cubicBezTo>
                  <a:pt x="1895832" y="1221760"/>
                  <a:pt x="1900238" y="1225550"/>
                  <a:pt x="1905000" y="1228725"/>
                </a:cubicBezTo>
                <a:cubicBezTo>
                  <a:pt x="1908175" y="1238250"/>
                  <a:pt x="1912556" y="1247455"/>
                  <a:pt x="1914525" y="1257300"/>
                </a:cubicBezTo>
                <a:cubicBezTo>
                  <a:pt x="1916113" y="1265238"/>
                  <a:pt x="1915272" y="1274085"/>
                  <a:pt x="1919288" y="1281113"/>
                </a:cubicBezTo>
                <a:cubicBezTo>
                  <a:pt x="1922128" y="1286083"/>
                  <a:pt x="1928093" y="1288993"/>
                  <a:pt x="1933575" y="1290638"/>
                </a:cubicBezTo>
                <a:cubicBezTo>
                  <a:pt x="1944327" y="1293864"/>
                  <a:pt x="1955800" y="1293813"/>
                  <a:pt x="1966913" y="1295400"/>
                </a:cubicBezTo>
                <a:cubicBezTo>
                  <a:pt x="1970088" y="1300163"/>
                  <a:pt x="1973878" y="1304568"/>
                  <a:pt x="1976438" y="1309688"/>
                </a:cubicBezTo>
                <a:cubicBezTo>
                  <a:pt x="1978683" y="1314178"/>
                  <a:pt x="1977650" y="1320425"/>
                  <a:pt x="1981200" y="1323975"/>
                </a:cubicBezTo>
                <a:cubicBezTo>
                  <a:pt x="1984750" y="1327525"/>
                  <a:pt x="1990725" y="1327150"/>
                  <a:pt x="1995488" y="1328738"/>
                </a:cubicBezTo>
                <a:cubicBezTo>
                  <a:pt x="1997075" y="1333500"/>
                  <a:pt x="1997114" y="1339105"/>
                  <a:pt x="2000250" y="1343025"/>
                </a:cubicBezTo>
                <a:cubicBezTo>
                  <a:pt x="2003826" y="1347495"/>
                  <a:pt x="2008867" y="1351777"/>
                  <a:pt x="2014538" y="1352550"/>
                </a:cubicBezTo>
                <a:cubicBezTo>
                  <a:pt x="2044465" y="1356631"/>
                  <a:pt x="2074848" y="1356029"/>
                  <a:pt x="2105025" y="1357313"/>
                </a:cubicBezTo>
                <a:lnTo>
                  <a:pt x="2238375" y="1362075"/>
                </a:lnTo>
                <a:cubicBezTo>
                  <a:pt x="2246313" y="1363663"/>
                  <a:pt x="2254133" y="1366033"/>
                  <a:pt x="2262188" y="1366838"/>
                </a:cubicBezTo>
                <a:cubicBezTo>
                  <a:pt x="2271867" y="1367806"/>
                  <a:pt x="2325030" y="1364921"/>
                  <a:pt x="2347913" y="1376363"/>
                </a:cubicBezTo>
                <a:cubicBezTo>
                  <a:pt x="2353032" y="1378923"/>
                  <a:pt x="2357438" y="1382713"/>
                  <a:pt x="2362200" y="1385888"/>
                </a:cubicBezTo>
                <a:cubicBezTo>
                  <a:pt x="2377295" y="1408529"/>
                  <a:pt x="2369914" y="1394744"/>
                  <a:pt x="2381250" y="1428750"/>
                </a:cubicBezTo>
                <a:cubicBezTo>
                  <a:pt x="2382838" y="1433513"/>
                  <a:pt x="2381836" y="1440253"/>
                  <a:pt x="2386013" y="1443038"/>
                </a:cubicBezTo>
                <a:cubicBezTo>
                  <a:pt x="2400059" y="1452402"/>
                  <a:pt x="2403131" y="1453101"/>
                  <a:pt x="2414588" y="1466850"/>
                </a:cubicBezTo>
                <a:cubicBezTo>
                  <a:pt x="2431160" y="1486735"/>
                  <a:pt x="2414945" y="1478082"/>
                  <a:pt x="2438400" y="1485900"/>
                </a:cubicBezTo>
                <a:cubicBezTo>
                  <a:pt x="2443163" y="1490663"/>
                  <a:pt x="2448773" y="1494707"/>
                  <a:pt x="2452688" y="1500188"/>
                </a:cubicBezTo>
                <a:cubicBezTo>
                  <a:pt x="2456815" y="1505965"/>
                  <a:pt x="2457193" y="1514218"/>
                  <a:pt x="2462213" y="1519238"/>
                </a:cubicBezTo>
                <a:cubicBezTo>
                  <a:pt x="2465763" y="1522788"/>
                  <a:pt x="2471561" y="1523102"/>
                  <a:pt x="2476500" y="1524000"/>
                </a:cubicBezTo>
                <a:cubicBezTo>
                  <a:pt x="2489092" y="1526290"/>
                  <a:pt x="2501900" y="1527175"/>
                  <a:pt x="2514600" y="1528763"/>
                </a:cubicBezTo>
                <a:cubicBezTo>
                  <a:pt x="2517775" y="1533525"/>
                  <a:pt x="2521565" y="1537931"/>
                  <a:pt x="2524125" y="1543050"/>
                </a:cubicBezTo>
                <a:cubicBezTo>
                  <a:pt x="2526370" y="1547540"/>
                  <a:pt x="2525752" y="1553418"/>
                  <a:pt x="2528888" y="1557338"/>
                </a:cubicBezTo>
                <a:cubicBezTo>
                  <a:pt x="2532464" y="1561807"/>
                  <a:pt x="2538413" y="1563688"/>
                  <a:pt x="2543175" y="1566863"/>
                </a:cubicBezTo>
                <a:cubicBezTo>
                  <a:pt x="2549525" y="1576388"/>
                  <a:pt x="2558604" y="1584578"/>
                  <a:pt x="2562225" y="1595438"/>
                </a:cubicBezTo>
                <a:cubicBezTo>
                  <a:pt x="2566099" y="1607057"/>
                  <a:pt x="2567282" y="1614781"/>
                  <a:pt x="2576513" y="1624013"/>
                </a:cubicBezTo>
                <a:cubicBezTo>
                  <a:pt x="2580560" y="1628060"/>
                  <a:pt x="2586038" y="1630363"/>
                  <a:pt x="2590800" y="1633538"/>
                </a:cubicBezTo>
                <a:cubicBezTo>
                  <a:pt x="2592388" y="1639888"/>
                  <a:pt x="2594143" y="1646198"/>
                  <a:pt x="2595563" y="1652588"/>
                </a:cubicBezTo>
                <a:cubicBezTo>
                  <a:pt x="2597319" y="1660490"/>
                  <a:pt x="2598362" y="1668547"/>
                  <a:pt x="2600325" y="1676400"/>
                </a:cubicBezTo>
                <a:cubicBezTo>
                  <a:pt x="2601543" y="1681270"/>
                  <a:pt x="2603500" y="1685925"/>
                  <a:pt x="2605088" y="1690688"/>
                </a:cubicBezTo>
                <a:cubicBezTo>
                  <a:pt x="2603500" y="1708150"/>
                  <a:pt x="2599076" y="1725585"/>
                  <a:pt x="2600325" y="1743075"/>
                </a:cubicBezTo>
                <a:cubicBezTo>
                  <a:pt x="2600733" y="1748784"/>
                  <a:pt x="2607525" y="1752132"/>
                  <a:pt x="2609850" y="1757363"/>
                </a:cubicBezTo>
                <a:cubicBezTo>
                  <a:pt x="2613928" y="1766538"/>
                  <a:pt x="2619375" y="1785938"/>
                  <a:pt x="2619375" y="1785938"/>
                </a:cubicBezTo>
                <a:cubicBezTo>
                  <a:pt x="2617788" y="1800225"/>
                  <a:pt x="2616976" y="1814620"/>
                  <a:pt x="2614613" y="1828800"/>
                </a:cubicBezTo>
                <a:cubicBezTo>
                  <a:pt x="2613788" y="1833752"/>
                  <a:pt x="2611229" y="1838261"/>
                  <a:pt x="2609850" y="1843088"/>
                </a:cubicBezTo>
                <a:cubicBezTo>
                  <a:pt x="2608052" y="1849382"/>
                  <a:pt x="2606675" y="1855788"/>
                  <a:pt x="2605088" y="1862138"/>
                </a:cubicBezTo>
                <a:cubicBezTo>
                  <a:pt x="2606675" y="1874838"/>
                  <a:pt x="2604652" y="1888542"/>
                  <a:pt x="2609850" y="1900238"/>
                </a:cubicBezTo>
                <a:cubicBezTo>
                  <a:pt x="2611889" y="1904826"/>
                  <a:pt x="2619138" y="1904545"/>
                  <a:pt x="2624138" y="1905000"/>
                </a:cubicBezTo>
                <a:cubicBezTo>
                  <a:pt x="2654218" y="1907735"/>
                  <a:pt x="2684463" y="1908175"/>
                  <a:pt x="2714625" y="1909763"/>
                </a:cubicBezTo>
                <a:cubicBezTo>
                  <a:pt x="2719388" y="1911350"/>
                  <a:pt x="2723932" y="1913902"/>
                  <a:pt x="2728913" y="1914525"/>
                </a:cubicBezTo>
                <a:cubicBezTo>
                  <a:pt x="2749451" y="1917092"/>
                  <a:pt x="2770826" y="1913955"/>
                  <a:pt x="2790825" y="1919288"/>
                </a:cubicBezTo>
                <a:cubicBezTo>
                  <a:pt x="2796355" y="1920763"/>
                  <a:pt x="2795496" y="1930542"/>
                  <a:pt x="2800350" y="1933575"/>
                </a:cubicBezTo>
                <a:cubicBezTo>
                  <a:pt x="2808864" y="1938896"/>
                  <a:pt x="2828925" y="1943100"/>
                  <a:pt x="2828925" y="1943100"/>
                </a:cubicBezTo>
                <a:cubicBezTo>
                  <a:pt x="2830513" y="1947863"/>
                  <a:pt x="2831443" y="1952898"/>
                  <a:pt x="2833688" y="1957388"/>
                </a:cubicBezTo>
                <a:cubicBezTo>
                  <a:pt x="2836248" y="1962507"/>
                  <a:pt x="2840958" y="1966414"/>
                  <a:pt x="2843213" y="1971675"/>
                </a:cubicBezTo>
                <a:cubicBezTo>
                  <a:pt x="2845791" y="1977691"/>
                  <a:pt x="2843886" y="1985614"/>
                  <a:pt x="2847975" y="1990725"/>
                </a:cubicBezTo>
                <a:cubicBezTo>
                  <a:pt x="2851111" y="1994645"/>
                  <a:pt x="2857500" y="1993900"/>
                  <a:pt x="2862263" y="1995488"/>
                </a:cubicBezTo>
                <a:cubicBezTo>
                  <a:pt x="2881313" y="1993900"/>
                  <a:pt x="2900668" y="1994474"/>
                  <a:pt x="2919413" y="1990725"/>
                </a:cubicBezTo>
                <a:cubicBezTo>
                  <a:pt x="2937050" y="1987197"/>
                  <a:pt x="2931937" y="1976790"/>
                  <a:pt x="2943225" y="1966913"/>
                </a:cubicBezTo>
                <a:cubicBezTo>
                  <a:pt x="2951840" y="1959375"/>
                  <a:pt x="2960694" y="1950639"/>
                  <a:pt x="2971800" y="1947863"/>
                </a:cubicBezTo>
                <a:cubicBezTo>
                  <a:pt x="3017753" y="1936375"/>
                  <a:pt x="2997063" y="1940906"/>
                  <a:pt x="3033713" y="1933575"/>
                </a:cubicBezTo>
                <a:cubicBezTo>
                  <a:pt x="3040063" y="1935163"/>
                  <a:pt x="3046909" y="1935411"/>
                  <a:pt x="3052763" y="1938338"/>
                </a:cubicBezTo>
                <a:cubicBezTo>
                  <a:pt x="3063002" y="1943458"/>
                  <a:pt x="3071813" y="1951038"/>
                  <a:pt x="3081338" y="1957388"/>
                </a:cubicBezTo>
                <a:cubicBezTo>
                  <a:pt x="3086100" y="1960563"/>
                  <a:pt x="3090195" y="1965103"/>
                  <a:pt x="3095625" y="1966913"/>
                </a:cubicBezTo>
                <a:cubicBezTo>
                  <a:pt x="3124967" y="1976692"/>
                  <a:pt x="3095094" y="1967682"/>
                  <a:pt x="3143250" y="1976438"/>
                </a:cubicBezTo>
                <a:cubicBezTo>
                  <a:pt x="3149690" y="1977609"/>
                  <a:pt x="3155950" y="1979613"/>
                  <a:pt x="3162300" y="1981200"/>
                </a:cubicBezTo>
                <a:cubicBezTo>
                  <a:pt x="3165475" y="1985963"/>
                  <a:pt x="3172947" y="1989875"/>
                  <a:pt x="3171825" y="1995488"/>
                </a:cubicBezTo>
                <a:cubicBezTo>
                  <a:pt x="3170703" y="2001101"/>
                  <a:pt x="3162508" y="2002173"/>
                  <a:pt x="3157538" y="2005013"/>
                </a:cubicBezTo>
                <a:cubicBezTo>
                  <a:pt x="3141059" y="2014430"/>
                  <a:pt x="3140230" y="2013957"/>
                  <a:pt x="3124200" y="2019300"/>
                </a:cubicBezTo>
                <a:cubicBezTo>
                  <a:pt x="3122613" y="2024063"/>
                  <a:pt x="3122988" y="2030038"/>
                  <a:pt x="3119438" y="2033588"/>
                </a:cubicBezTo>
                <a:cubicBezTo>
                  <a:pt x="3115888" y="2037138"/>
                  <a:pt x="3109640" y="2036105"/>
                  <a:pt x="3105150" y="2038350"/>
                </a:cubicBezTo>
                <a:cubicBezTo>
                  <a:pt x="3100031" y="2040910"/>
                  <a:pt x="3095625" y="2044700"/>
                  <a:pt x="3090863" y="2047875"/>
                </a:cubicBezTo>
                <a:cubicBezTo>
                  <a:pt x="3087688" y="2052638"/>
                  <a:pt x="3085808" y="2058587"/>
                  <a:pt x="3081338" y="2062163"/>
                </a:cubicBezTo>
                <a:cubicBezTo>
                  <a:pt x="3077418" y="2065299"/>
                  <a:pt x="3071540" y="2064680"/>
                  <a:pt x="3067050" y="2066925"/>
                </a:cubicBezTo>
                <a:cubicBezTo>
                  <a:pt x="3061931" y="2069485"/>
                  <a:pt x="3057525" y="2073275"/>
                  <a:pt x="3052763" y="2076450"/>
                </a:cubicBezTo>
                <a:cubicBezTo>
                  <a:pt x="3051175" y="2081213"/>
                  <a:pt x="3049379" y="2085911"/>
                  <a:pt x="3048000" y="2090738"/>
                </a:cubicBezTo>
                <a:cubicBezTo>
                  <a:pt x="3046202" y="2097032"/>
                  <a:pt x="3046165" y="2103934"/>
                  <a:pt x="3043238" y="2109788"/>
                </a:cubicBezTo>
                <a:cubicBezTo>
                  <a:pt x="3029348" y="2137569"/>
                  <a:pt x="3029546" y="2134791"/>
                  <a:pt x="3009900" y="2147888"/>
                </a:cubicBezTo>
                <a:cubicBezTo>
                  <a:pt x="3006725" y="2152650"/>
                  <a:pt x="3002935" y="2157056"/>
                  <a:pt x="3000375" y="2162175"/>
                </a:cubicBezTo>
                <a:cubicBezTo>
                  <a:pt x="2998130" y="2166665"/>
                  <a:pt x="2999163" y="2172913"/>
                  <a:pt x="2995613" y="2176463"/>
                </a:cubicBezTo>
                <a:cubicBezTo>
                  <a:pt x="2992063" y="2180013"/>
                  <a:pt x="2986088" y="2179638"/>
                  <a:pt x="2981325" y="2181225"/>
                </a:cubicBezTo>
                <a:cubicBezTo>
                  <a:pt x="2968627" y="2219325"/>
                  <a:pt x="2987675" y="2174876"/>
                  <a:pt x="2962275" y="2200275"/>
                </a:cubicBezTo>
                <a:cubicBezTo>
                  <a:pt x="2954180" y="2208370"/>
                  <a:pt x="2949575" y="2219325"/>
                  <a:pt x="2943225" y="2228850"/>
                </a:cubicBezTo>
                <a:lnTo>
                  <a:pt x="2933700" y="2243138"/>
                </a:lnTo>
                <a:cubicBezTo>
                  <a:pt x="2921002" y="2281235"/>
                  <a:pt x="2940049" y="2236789"/>
                  <a:pt x="2914650" y="2262188"/>
                </a:cubicBezTo>
                <a:cubicBezTo>
                  <a:pt x="2911100" y="2265738"/>
                  <a:pt x="2913973" y="2273557"/>
                  <a:pt x="2909888" y="2276475"/>
                </a:cubicBezTo>
                <a:cubicBezTo>
                  <a:pt x="2901718" y="2282311"/>
                  <a:pt x="2890838" y="2282825"/>
                  <a:pt x="2881313" y="2286000"/>
                </a:cubicBezTo>
                <a:lnTo>
                  <a:pt x="2867025" y="2290763"/>
                </a:lnTo>
                <a:lnTo>
                  <a:pt x="2852738" y="2295525"/>
                </a:lnTo>
                <a:cubicBezTo>
                  <a:pt x="2827338" y="2293938"/>
                  <a:pt x="2801311" y="2296592"/>
                  <a:pt x="2776538" y="2290763"/>
                </a:cubicBezTo>
                <a:cubicBezTo>
                  <a:pt x="2771651" y="2289613"/>
                  <a:pt x="2775325" y="2280025"/>
                  <a:pt x="2771775" y="2276475"/>
                </a:cubicBezTo>
                <a:cubicBezTo>
                  <a:pt x="2768225" y="2272925"/>
                  <a:pt x="2762250" y="2273300"/>
                  <a:pt x="2757488" y="2271713"/>
                </a:cubicBezTo>
                <a:cubicBezTo>
                  <a:pt x="2724736" y="2249878"/>
                  <a:pt x="2739773" y="2256283"/>
                  <a:pt x="2714625" y="2247900"/>
                </a:cubicBezTo>
                <a:cubicBezTo>
                  <a:pt x="2713038" y="2252663"/>
                  <a:pt x="2713948" y="2259270"/>
                  <a:pt x="2709863" y="2262188"/>
                </a:cubicBezTo>
                <a:cubicBezTo>
                  <a:pt x="2701693" y="2268024"/>
                  <a:pt x="2691317" y="2271235"/>
                  <a:pt x="2681288" y="2271713"/>
                </a:cubicBezTo>
                <a:lnTo>
                  <a:pt x="2581275" y="2276475"/>
                </a:lnTo>
                <a:cubicBezTo>
                  <a:pt x="2579688" y="2281238"/>
                  <a:pt x="2580063" y="2287213"/>
                  <a:pt x="2576513" y="2290763"/>
                </a:cubicBezTo>
                <a:cubicBezTo>
                  <a:pt x="2562865" y="2304411"/>
                  <a:pt x="2550420" y="2309784"/>
                  <a:pt x="2533650" y="2314575"/>
                </a:cubicBezTo>
                <a:cubicBezTo>
                  <a:pt x="2527356" y="2316373"/>
                  <a:pt x="2520950" y="2317750"/>
                  <a:pt x="2514600" y="2319338"/>
                </a:cubicBezTo>
                <a:cubicBezTo>
                  <a:pt x="2506663" y="2317750"/>
                  <a:pt x="2498157" y="2317925"/>
                  <a:pt x="2490788" y="2314575"/>
                </a:cubicBezTo>
                <a:cubicBezTo>
                  <a:pt x="2480367" y="2309838"/>
                  <a:pt x="2473073" y="2299145"/>
                  <a:pt x="2462213" y="2295525"/>
                </a:cubicBezTo>
                <a:lnTo>
                  <a:pt x="2447925" y="2290763"/>
                </a:lnTo>
                <a:cubicBezTo>
                  <a:pt x="2418456" y="2271116"/>
                  <a:pt x="2447417" y="2286000"/>
                  <a:pt x="2390775" y="2286000"/>
                </a:cubicBezTo>
                <a:cubicBezTo>
                  <a:pt x="2366910" y="2286000"/>
                  <a:pt x="2343150" y="2282825"/>
                  <a:pt x="2319338" y="2281238"/>
                </a:cubicBezTo>
                <a:cubicBezTo>
                  <a:pt x="2316163" y="2276475"/>
                  <a:pt x="2313860" y="2270997"/>
                  <a:pt x="2309813" y="2266950"/>
                </a:cubicBezTo>
                <a:cubicBezTo>
                  <a:pt x="2291439" y="2248576"/>
                  <a:pt x="2281436" y="2258991"/>
                  <a:pt x="2252663" y="2262188"/>
                </a:cubicBezTo>
                <a:cubicBezTo>
                  <a:pt x="2240689" y="2298105"/>
                  <a:pt x="2256843" y="2253827"/>
                  <a:pt x="2238375" y="2290763"/>
                </a:cubicBezTo>
                <a:cubicBezTo>
                  <a:pt x="2236130" y="2295253"/>
                  <a:pt x="2237163" y="2301500"/>
                  <a:pt x="2233613" y="2305050"/>
                </a:cubicBezTo>
                <a:cubicBezTo>
                  <a:pt x="2230063" y="2308600"/>
                  <a:pt x="2223815" y="2307568"/>
                  <a:pt x="2219325" y="2309813"/>
                </a:cubicBezTo>
                <a:cubicBezTo>
                  <a:pt x="2214206" y="2312373"/>
                  <a:pt x="2209800" y="2316163"/>
                  <a:pt x="2205038" y="2319338"/>
                </a:cubicBezTo>
                <a:cubicBezTo>
                  <a:pt x="2182813" y="2352676"/>
                  <a:pt x="2195513" y="2341563"/>
                  <a:pt x="2171700" y="2357438"/>
                </a:cubicBezTo>
                <a:cubicBezTo>
                  <a:pt x="2156605" y="2380079"/>
                  <a:pt x="2167605" y="2369914"/>
                  <a:pt x="2133600" y="2381250"/>
                </a:cubicBezTo>
                <a:lnTo>
                  <a:pt x="2119313" y="2386013"/>
                </a:lnTo>
                <a:lnTo>
                  <a:pt x="2105025" y="2390775"/>
                </a:lnTo>
                <a:cubicBezTo>
                  <a:pt x="2078963" y="2408150"/>
                  <a:pt x="2101179" y="2396307"/>
                  <a:pt x="2057400" y="2405063"/>
                </a:cubicBezTo>
                <a:cubicBezTo>
                  <a:pt x="2052478" y="2406047"/>
                  <a:pt x="2048110" y="2409349"/>
                  <a:pt x="2043113" y="2409825"/>
                </a:cubicBezTo>
                <a:cubicBezTo>
                  <a:pt x="2014623" y="2412538"/>
                  <a:pt x="1985963" y="2413000"/>
                  <a:pt x="1957388" y="2414588"/>
                </a:cubicBezTo>
                <a:cubicBezTo>
                  <a:pt x="1946275" y="2413000"/>
                  <a:pt x="1933390" y="2416052"/>
                  <a:pt x="1924050" y="2409825"/>
                </a:cubicBezTo>
                <a:cubicBezTo>
                  <a:pt x="1919873" y="2407040"/>
                  <a:pt x="1929638" y="2400490"/>
                  <a:pt x="1928813" y="2395538"/>
                </a:cubicBezTo>
                <a:cubicBezTo>
                  <a:pt x="1927872" y="2389892"/>
                  <a:pt x="1922463" y="2386013"/>
                  <a:pt x="1919288" y="2381250"/>
                </a:cubicBezTo>
                <a:cubicBezTo>
                  <a:pt x="1914525" y="2382838"/>
                  <a:pt x="1909614" y="2384035"/>
                  <a:pt x="1905000" y="2386013"/>
                </a:cubicBezTo>
                <a:cubicBezTo>
                  <a:pt x="1898475" y="2388810"/>
                  <a:pt x="1892598" y="2393045"/>
                  <a:pt x="1885950" y="2395538"/>
                </a:cubicBezTo>
                <a:cubicBezTo>
                  <a:pt x="1879821" y="2397836"/>
                  <a:pt x="1873194" y="2398502"/>
                  <a:pt x="1866900" y="2400300"/>
                </a:cubicBezTo>
                <a:cubicBezTo>
                  <a:pt x="1862073" y="2401679"/>
                  <a:pt x="1857375" y="2403475"/>
                  <a:pt x="1852613" y="2405063"/>
                </a:cubicBezTo>
                <a:cubicBezTo>
                  <a:pt x="1830388" y="2403475"/>
                  <a:pt x="1807973" y="2403605"/>
                  <a:pt x="1785938" y="2400300"/>
                </a:cubicBezTo>
                <a:cubicBezTo>
                  <a:pt x="1776009" y="2398811"/>
                  <a:pt x="1766888" y="2393950"/>
                  <a:pt x="1757363" y="2390775"/>
                </a:cubicBezTo>
                <a:lnTo>
                  <a:pt x="1743075" y="2386013"/>
                </a:lnTo>
                <a:cubicBezTo>
                  <a:pt x="1722438" y="2387600"/>
                  <a:pt x="1701861" y="2390775"/>
                  <a:pt x="1681163" y="2390775"/>
                </a:cubicBezTo>
                <a:cubicBezTo>
                  <a:pt x="1540635" y="2390775"/>
                  <a:pt x="1568191" y="2423726"/>
                  <a:pt x="1533525" y="2371725"/>
                </a:cubicBezTo>
                <a:cubicBezTo>
                  <a:pt x="1531938" y="2366963"/>
                  <a:pt x="1531008" y="2361928"/>
                  <a:pt x="1528763" y="2357438"/>
                </a:cubicBezTo>
                <a:cubicBezTo>
                  <a:pt x="1526203" y="2352318"/>
                  <a:pt x="1521493" y="2348411"/>
                  <a:pt x="1519238" y="2343150"/>
                </a:cubicBezTo>
                <a:cubicBezTo>
                  <a:pt x="1516660" y="2337134"/>
                  <a:pt x="1516273" y="2330394"/>
                  <a:pt x="1514475" y="2324100"/>
                </a:cubicBezTo>
                <a:cubicBezTo>
                  <a:pt x="1510739" y="2311026"/>
                  <a:pt x="1509263" y="2306415"/>
                  <a:pt x="1500188" y="2295525"/>
                </a:cubicBezTo>
                <a:cubicBezTo>
                  <a:pt x="1495876" y="2290351"/>
                  <a:pt x="1490035" y="2286554"/>
                  <a:pt x="1485900" y="2281238"/>
                </a:cubicBezTo>
                <a:cubicBezTo>
                  <a:pt x="1478872" y="2272202"/>
                  <a:pt x="1466850" y="2252663"/>
                  <a:pt x="1466850" y="2252663"/>
                </a:cubicBezTo>
                <a:cubicBezTo>
                  <a:pt x="1452395" y="2209293"/>
                  <a:pt x="1474574" y="2277807"/>
                  <a:pt x="1457325" y="2214563"/>
                </a:cubicBezTo>
                <a:cubicBezTo>
                  <a:pt x="1454683" y="2204877"/>
                  <a:pt x="1447800" y="2185988"/>
                  <a:pt x="1447800" y="2185988"/>
                </a:cubicBezTo>
                <a:cubicBezTo>
                  <a:pt x="1446213" y="2170113"/>
                  <a:pt x="1446625" y="2153909"/>
                  <a:pt x="1443038" y="2138363"/>
                </a:cubicBezTo>
                <a:cubicBezTo>
                  <a:pt x="1441751" y="2132786"/>
                  <a:pt x="1436073" y="2129195"/>
                  <a:pt x="1433513" y="2124075"/>
                </a:cubicBezTo>
                <a:cubicBezTo>
                  <a:pt x="1413794" y="2084639"/>
                  <a:pt x="1446523" y="2136449"/>
                  <a:pt x="1419225" y="2095500"/>
                </a:cubicBezTo>
                <a:lnTo>
                  <a:pt x="1409700" y="2066925"/>
                </a:lnTo>
                <a:lnTo>
                  <a:pt x="1404938" y="2052638"/>
                </a:lnTo>
                <a:cubicBezTo>
                  <a:pt x="1403350" y="2035175"/>
                  <a:pt x="1403222" y="2017518"/>
                  <a:pt x="1400175" y="2000250"/>
                </a:cubicBezTo>
                <a:cubicBezTo>
                  <a:pt x="1398430" y="1990363"/>
                  <a:pt x="1393825" y="1981200"/>
                  <a:pt x="1390650" y="1971675"/>
                </a:cubicBezTo>
                <a:cubicBezTo>
                  <a:pt x="1390649" y="1971671"/>
                  <a:pt x="1381127" y="1943103"/>
                  <a:pt x="1381125" y="1943100"/>
                </a:cubicBezTo>
                <a:lnTo>
                  <a:pt x="1371600" y="1928813"/>
                </a:lnTo>
                <a:cubicBezTo>
                  <a:pt x="1370013" y="1924050"/>
                  <a:pt x="1369083" y="1919015"/>
                  <a:pt x="1366838" y="1914525"/>
                </a:cubicBezTo>
                <a:cubicBezTo>
                  <a:pt x="1364278" y="1909406"/>
                  <a:pt x="1358023" y="1905917"/>
                  <a:pt x="1357313" y="1900238"/>
                </a:cubicBezTo>
                <a:cubicBezTo>
                  <a:pt x="1353173" y="1867120"/>
                  <a:pt x="1356236" y="1833396"/>
                  <a:pt x="1352550" y="1800225"/>
                </a:cubicBezTo>
                <a:cubicBezTo>
                  <a:pt x="1351441" y="1790246"/>
                  <a:pt x="1346200" y="1781175"/>
                  <a:pt x="1343025" y="1771650"/>
                </a:cubicBezTo>
                <a:lnTo>
                  <a:pt x="1338263" y="1757363"/>
                </a:lnTo>
                <a:cubicBezTo>
                  <a:pt x="1336675" y="1752600"/>
                  <a:pt x="1333500" y="1748095"/>
                  <a:pt x="1333500" y="1743075"/>
                </a:cubicBezTo>
                <a:lnTo>
                  <a:pt x="1333500" y="1676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 dirty="0">
              <a:solidFill>
                <a:prstClr val="white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554413" y="4495800"/>
            <a:ext cx="4630737" cy="2057400"/>
          </a:xfrm>
          <a:custGeom>
            <a:avLst/>
            <a:gdLst>
              <a:gd name="connsiteX0" fmla="*/ 3614028 w 4630028"/>
              <a:gd name="connsiteY0" fmla="*/ 438150 h 2057400"/>
              <a:gd name="connsiteX1" fmla="*/ 3645778 w 4630028"/>
              <a:gd name="connsiteY1" fmla="*/ 444500 h 2057400"/>
              <a:gd name="connsiteX2" fmla="*/ 3683878 w 4630028"/>
              <a:gd name="connsiteY2" fmla="*/ 431800 h 2057400"/>
              <a:gd name="connsiteX3" fmla="*/ 3696578 w 4630028"/>
              <a:gd name="connsiteY3" fmla="*/ 412750 h 2057400"/>
              <a:gd name="connsiteX4" fmla="*/ 3753728 w 4630028"/>
              <a:gd name="connsiteY4" fmla="*/ 381000 h 2057400"/>
              <a:gd name="connsiteX5" fmla="*/ 3817228 w 4630028"/>
              <a:gd name="connsiteY5" fmla="*/ 393700 h 2057400"/>
              <a:gd name="connsiteX6" fmla="*/ 3836278 w 4630028"/>
              <a:gd name="connsiteY6" fmla="*/ 406400 h 2057400"/>
              <a:gd name="connsiteX7" fmla="*/ 3855328 w 4630028"/>
              <a:gd name="connsiteY7" fmla="*/ 425450 h 2057400"/>
              <a:gd name="connsiteX8" fmla="*/ 3893428 w 4630028"/>
              <a:gd name="connsiteY8" fmla="*/ 450850 h 2057400"/>
              <a:gd name="connsiteX9" fmla="*/ 3906128 w 4630028"/>
              <a:gd name="connsiteY9" fmla="*/ 469900 h 2057400"/>
              <a:gd name="connsiteX10" fmla="*/ 3925178 w 4630028"/>
              <a:gd name="connsiteY10" fmla="*/ 476250 h 2057400"/>
              <a:gd name="connsiteX11" fmla="*/ 3944228 w 4630028"/>
              <a:gd name="connsiteY11" fmla="*/ 488950 h 2057400"/>
              <a:gd name="connsiteX12" fmla="*/ 3950578 w 4630028"/>
              <a:gd name="connsiteY12" fmla="*/ 508000 h 2057400"/>
              <a:gd name="connsiteX13" fmla="*/ 3988678 w 4630028"/>
              <a:gd name="connsiteY13" fmla="*/ 520700 h 2057400"/>
              <a:gd name="connsiteX14" fmla="*/ 3995028 w 4630028"/>
              <a:gd name="connsiteY14" fmla="*/ 539750 h 2057400"/>
              <a:gd name="connsiteX15" fmla="*/ 4033128 w 4630028"/>
              <a:gd name="connsiteY15" fmla="*/ 565150 h 2057400"/>
              <a:gd name="connsiteX16" fmla="*/ 4052178 w 4630028"/>
              <a:gd name="connsiteY16" fmla="*/ 577850 h 2057400"/>
              <a:gd name="connsiteX17" fmla="*/ 4071228 w 4630028"/>
              <a:gd name="connsiteY17" fmla="*/ 584200 h 2057400"/>
              <a:gd name="connsiteX18" fmla="*/ 4090278 w 4630028"/>
              <a:gd name="connsiteY18" fmla="*/ 596900 h 2057400"/>
              <a:gd name="connsiteX19" fmla="*/ 4147428 w 4630028"/>
              <a:gd name="connsiteY19" fmla="*/ 615950 h 2057400"/>
              <a:gd name="connsiteX20" fmla="*/ 4166478 w 4630028"/>
              <a:gd name="connsiteY20" fmla="*/ 622300 h 2057400"/>
              <a:gd name="connsiteX21" fmla="*/ 4249028 w 4630028"/>
              <a:gd name="connsiteY21" fmla="*/ 635000 h 2057400"/>
              <a:gd name="connsiteX22" fmla="*/ 4280778 w 4630028"/>
              <a:gd name="connsiteY22" fmla="*/ 641350 h 2057400"/>
              <a:gd name="connsiteX23" fmla="*/ 4299828 w 4630028"/>
              <a:gd name="connsiteY23" fmla="*/ 647700 h 2057400"/>
              <a:gd name="connsiteX24" fmla="*/ 4344278 w 4630028"/>
              <a:gd name="connsiteY24" fmla="*/ 660400 h 2057400"/>
              <a:gd name="connsiteX25" fmla="*/ 4363328 w 4630028"/>
              <a:gd name="connsiteY25" fmla="*/ 673100 h 2057400"/>
              <a:gd name="connsiteX26" fmla="*/ 4376028 w 4630028"/>
              <a:gd name="connsiteY26" fmla="*/ 692150 h 2057400"/>
              <a:gd name="connsiteX27" fmla="*/ 4395078 w 4630028"/>
              <a:gd name="connsiteY27" fmla="*/ 698500 h 2057400"/>
              <a:gd name="connsiteX28" fmla="*/ 4414128 w 4630028"/>
              <a:gd name="connsiteY28" fmla="*/ 711200 h 2057400"/>
              <a:gd name="connsiteX29" fmla="*/ 4452228 w 4630028"/>
              <a:gd name="connsiteY29" fmla="*/ 730250 h 2057400"/>
              <a:gd name="connsiteX30" fmla="*/ 4458578 w 4630028"/>
              <a:gd name="connsiteY30" fmla="*/ 749300 h 2057400"/>
              <a:gd name="connsiteX31" fmla="*/ 4483978 w 4630028"/>
              <a:gd name="connsiteY31" fmla="*/ 787400 h 2057400"/>
              <a:gd name="connsiteX32" fmla="*/ 4509378 w 4630028"/>
              <a:gd name="connsiteY32" fmla="*/ 844550 h 2057400"/>
              <a:gd name="connsiteX33" fmla="*/ 4528428 w 4630028"/>
              <a:gd name="connsiteY33" fmla="*/ 850900 h 2057400"/>
              <a:gd name="connsiteX34" fmla="*/ 4547478 w 4630028"/>
              <a:gd name="connsiteY34" fmla="*/ 844550 h 2057400"/>
              <a:gd name="connsiteX35" fmla="*/ 4566528 w 4630028"/>
              <a:gd name="connsiteY35" fmla="*/ 831850 h 2057400"/>
              <a:gd name="connsiteX36" fmla="*/ 4604628 w 4630028"/>
              <a:gd name="connsiteY36" fmla="*/ 844550 h 2057400"/>
              <a:gd name="connsiteX37" fmla="*/ 4617328 w 4630028"/>
              <a:gd name="connsiteY37" fmla="*/ 863600 h 2057400"/>
              <a:gd name="connsiteX38" fmla="*/ 4630028 w 4630028"/>
              <a:gd name="connsiteY38" fmla="*/ 901700 h 2057400"/>
              <a:gd name="connsiteX39" fmla="*/ 4617328 w 4630028"/>
              <a:gd name="connsiteY39" fmla="*/ 996950 h 2057400"/>
              <a:gd name="connsiteX40" fmla="*/ 4610978 w 4630028"/>
              <a:gd name="connsiteY40" fmla="*/ 1016000 h 2057400"/>
              <a:gd name="connsiteX41" fmla="*/ 4610978 w 4630028"/>
              <a:gd name="connsiteY41" fmla="*/ 1117600 h 2057400"/>
              <a:gd name="connsiteX42" fmla="*/ 4591928 w 4630028"/>
              <a:gd name="connsiteY42" fmla="*/ 1174750 h 2057400"/>
              <a:gd name="connsiteX43" fmla="*/ 4585578 w 4630028"/>
              <a:gd name="connsiteY43" fmla="*/ 1193800 h 2057400"/>
              <a:gd name="connsiteX44" fmla="*/ 4534778 w 4630028"/>
              <a:gd name="connsiteY44" fmla="*/ 1187450 h 2057400"/>
              <a:gd name="connsiteX45" fmla="*/ 4522078 w 4630028"/>
              <a:gd name="connsiteY45" fmla="*/ 1168400 h 2057400"/>
              <a:gd name="connsiteX46" fmla="*/ 4503028 w 4630028"/>
              <a:gd name="connsiteY46" fmla="*/ 1085850 h 2057400"/>
              <a:gd name="connsiteX47" fmla="*/ 4464928 w 4630028"/>
              <a:gd name="connsiteY47" fmla="*/ 1060450 h 2057400"/>
              <a:gd name="connsiteX48" fmla="*/ 4452228 w 4630028"/>
              <a:gd name="connsiteY48" fmla="*/ 1041400 h 2057400"/>
              <a:gd name="connsiteX49" fmla="*/ 4433178 w 4630028"/>
              <a:gd name="connsiteY49" fmla="*/ 1035050 h 2057400"/>
              <a:gd name="connsiteX50" fmla="*/ 4407778 w 4630028"/>
              <a:gd name="connsiteY50" fmla="*/ 1009650 h 2057400"/>
              <a:gd name="connsiteX51" fmla="*/ 4376028 w 4630028"/>
              <a:gd name="connsiteY51" fmla="*/ 984250 h 2057400"/>
              <a:gd name="connsiteX52" fmla="*/ 4363328 w 4630028"/>
              <a:gd name="connsiteY52" fmla="*/ 965200 h 2057400"/>
              <a:gd name="connsiteX53" fmla="*/ 4325228 w 4630028"/>
              <a:gd name="connsiteY53" fmla="*/ 946150 h 2057400"/>
              <a:gd name="connsiteX54" fmla="*/ 4299828 w 4630028"/>
              <a:gd name="connsiteY54" fmla="*/ 939800 h 2057400"/>
              <a:gd name="connsiteX55" fmla="*/ 4261728 w 4630028"/>
              <a:gd name="connsiteY55" fmla="*/ 927100 h 2057400"/>
              <a:gd name="connsiteX56" fmla="*/ 4210928 w 4630028"/>
              <a:gd name="connsiteY56" fmla="*/ 939800 h 2057400"/>
              <a:gd name="connsiteX57" fmla="*/ 4191878 w 4630028"/>
              <a:gd name="connsiteY57" fmla="*/ 952500 h 2057400"/>
              <a:gd name="connsiteX58" fmla="*/ 4122028 w 4630028"/>
              <a:gd name="connsiteY58" fmla="*/ 971550 h 2057400"/>
              <a:gd name="connsiteX59" fmla="*/ 4064878 w 4630028"/>
              <a:gd name="connsiteY59" fmla="*/ 990600 h 2057400"/>
              <a:gd name="connsiteX60" fmla="*/ 4045828 w 4630028"/>
              <a:gd name="connsiteY60" fmla="*/ 996950 h 2057400"/>
              <a:gd name="connsiteX61" fmla="*/ 4026778 w 4630028"/>
              <a:gd name="connsiteY61" fmla="*/ 1003300 h 2057400"/>
              <a:gd name="connsiteX62" fmla="*/ 4007728 w 4630028"/>
              <a:gd name="connsiteY62" fmla="*/ 1016000 h 2057400"/>
              <a:gd name="connsiteX63" fmla="*/ 3969628 w 4630028"/>
              <a:gd name="connsiteY63" fmla="*/ 1028700 h 2057400"/>
              <a:gd name="connsiteX64" fmla="*/ 3950578 w 4630028"/>
              <a:gd name="connsiteY64" fmla="*/ 1066800 h 2057400"/>
              <a:gd name="connsiteX65" fmla="*/ 3969628 w 4630028"/>
              <a:gd name="connsiteY65" fmla="*/ 1073150 h 2057400"/>
              <a:gd name="connsiteX66" fmla="*/ 3969628 w 4630028"/>
              <a:gd name="connsiteY66" fmla="*/ 1123950 h 2057400"/>
              <a:gd name="connsiteX67" fmla="*/ 3950578 w 4630028"/>
              <a:gd name="connsiteY67" fmla="*/ 1130300 h 2057400"/>
              <a:gd name="connsiteX68" fmla="*/ 3956928 w 4630028"/>
              <a:gd name="connsiteY68" fmla="*/ 1187450 h 2057400"/>
              <a:gd name="connsiteX69" fmla="*/ 3963278 w 4630028"/>
              <a:gd name="connsiteY69" fmla="*/ 1206500 h 2057400"/>
              <a:gd name="connsiteX70" fmla="*/ 3956928 w 4630028"/>
              <a:gd name="connsiteY70" fmla="*/ 1276350 h 2057400"/>
              <a:gd name="connsiteX71" fmla="*/ 3950578 w 4630028"/>
              <a:gd name="connsiteY71" fmla="*/ 1295400 h 2057400"/>
              <a:gd name="connsiteX72" fmla="*/ 3931528 w 4630028"/>
              <a:gd name="connsiteY72" fmla="*/ 1301750 h 2057400"/>
              <a:gd name="connsiteX73" fmla="*/ 3918828 w 4630028"/>
              <a:gd name="connsiteY73" fmla="*/ 1320800 h 2057400"/>
              <a:gd name="connsiteX74" fmla="*/ 3912478 w 4630028"/>
              <a:gd name="connsiteY74" fmla="*/ 1339850 h 2057400"/>
              <a:gd name="connsiteX75" fmla="*/ 3893428 w 4630028"/>
              <a:gd name="connsiteY75" fmla="*/ 1352550 h 2057400"/>
              <a:gd name="connsiteX76" fmla="*/ 3893428 w 4630028"/>
              <a:gd name="connsiteY76" fmla="*/ 1403350 h 2057400"/>
              <a:gd name="connsiteX77" fmla="*/ 3912478 w 4630028"/>
              <a:gd name="connsiteY77" fmla="*/ 1416050 h 2057400"/>
              <a:gd name="connsiteX78" fmla="*/ 3912478 w 4630028"/>
              <a:gd name="connsiteY78" fmla="*/ 1454150 h 2057400"/>
              <a:gd name="connsiteX79" fmla="*/ 3874378 w 4630028"/>
              <a:gd name="connsiteY79" fmla="*/ 1466850 h 2057400"/>
              <a:gd name="connsiteX80" fmla="*/ 3855328 w 4630028"/>
              <a:gd name="connsiteY80" fmla="*/ 1473200 h 2057400"/>
              <a:gd name="connsiteX81" fmla="*/ 3848978 w 4630028"/>
              <a:gd name="connsiteY81" fmla="*/ 1619250 h 2057400"/>
              <a:gd name="connsiteX82" fmla="*/ 3836278 w 4630028"/>
              <a:gd name="connsiteY82" fmla="*/ 1638300 h 2057400"/>
              <a:gd name="connsiteX83" fmla="*/ 3817228 w 4630028"/>
              <a:gd name="connsiteY83" fmla="*/ 1644650 h 2057400"/>
              <a:gd name="connsiteX84" fmla="*/ 3804528 w 4630028"/>
              <a:gd name="connsiteY84" fmla="*/ 1663700 h 2057400"/>
              <a:gd name="connsiteX85" fmla="*/ 3785478 w 4630028"/>
              <a:gd name="connsiteY85" fmla="*/ 1701800 h 2057400"/>
              <a:gd name="connsiteX86" fmla="*/ 3766428 w 4630028"/>
              <a:gd name="connsiteY86" fmla="*/ 1708150 h 2057400"/>
              <a:gd name="connsiteX87" fmla="*/ 3741028 w 4630028"/>
              <a:gd name="connsiteY87" fmla="*/ 1746250 h 2057400"/>
              <a:gd name="connsiteX88" fmla="*/ 3715628 w 4630028"/>
              <a:gd name="connsiteY88" fmla="*/ 1803400 h 2057400"/>
              <a:gd name="connsiteX89" fmla="*/ 3677528 w 4630028"/>
              <a:gd name="connsiteY89" fmla="*/ 1828800 h 2057400"/>
              <a:gd name="connsiteX90" fmla="*/ 3658478 w 4630028"/>
              <a:gd name="connsiteY90" fmla="*/ 1841500 h 2057400"/>
              <a:gd name="connsiteX91" fmla="*/ 3645778 w 4630028"/>
              <a:gd name="connsiteY91" fmla="*/ 1860550 h 2057400"/>
              <a:gd name="connsiteX92" fmla="*/ 3677528 w 4630028"/>
              <a:gd name="connsiteY92" fmla="*/ 1911350 h 2057400"/>
              <a:gd name="connsiteX93" fmla="*/ 3683878 w 4630028"/>
              <a:gd name="connsiteY93" fmla="*/ 1930400 h 2057400"/>
              <a:gd name="connsiteX94" fmla="*/ 3677528 w 4630028"/>
              <a:gd name="connsiteY94" fmla="*/ 1949450 h 2057400"/>
              <a:gd name="connsiteX95" fmla="*/ 3639428 w 4630028"/>
              <a:gd name="connsiteY95" fmla="*/ 1968500 h 2057400"/>
              <a:gd name="connsiteX96" fmla="*/ 3607678 w 4630028"/>
              <a:gd name="connsiteY96" fmla="*/ 1993900 h 2057400"/>
              <a:gd name="connsiteX97" fmla="*/ 3550528 w 4630028"/>
              <a:gd name="connsiteY97" fmla="*/ 2032000 h 2057400"/>
              <a:gd name="connsiteX98" fmla="*/ 3531478 w 4630028"/>
              <a:gd name="connsiteY98" fmla="*/ 2044700 h 2057400"/>
              <a:gd name="connsiteX99" fmla="*/ 3512428 w 4630028"/>
              <a:gd name="connsiteY99" fmla="*/ 2057400 h 2057400"/>
              <a:gd name="connsiteX100" fmla="*/ 3474328 w 4630028"/>
              <a:gd name="connsiteY100" fmla="*/ 2038350 h 2057400"/>
              <a:gd name="connsiteX101" fmla="*/ 3467978 w 4630028"/>
              <a:gd name="connsiteY101" fmla="*/ 2019300 h 2057400"/>
              <a:gd name="connsiteX102" fmla="*/ 3493378 w 4630028"/>
              <a:gd name="connsiteY102" fmla="*/ 1993900 h 2057400"/>
              <a:gd name="connsiteX103" fmla="*/ 3506078 w 4630028"/>
              <a:gd name="connsiteY103" fmla="*/ 1974850 h 2057400"/>
              <a:gd name="connsiteX104" fmla="*/ 3487028 w 4630028"/>
              <a:gd name="connsiteY104" fmla="*/ 1911350 h 2057400"/>
              <a:gd name="connsiteX105" fmla="*/ 3467978 w 4630028"/>
              <a:gd name="connsiteY105" fmla="*/ 1905000 h 2057400"/>
              <a:gd name="connsiteX106" fmla="*/ 3455278 w 4630028"/>
              <a:gd name="connsiteY106" fmla="*/ 1885950 h 2057400"/>
              <a:gd name="connsiteX107" fmla="*/ 3474328 w 4630028"/>
              <a:gd name="connsiteY107" fmla="*/ 1873250 h 2057400"/>
              <a:gd name="connsiteX108" fmla="*/ 3448928 w 4630028"/>
              <a:gd name="connsiteY108" fmla="*/ 1841500 h 2057400"/>
              <a:gd name="connsiteX109" fmla="*/ 3448928 w 4630028"/>
              <a:gd name="connsiteY109" fmla="*/ 1797050 h 2057400"/>
              <a:gd name="connsiteX110" fmla="*/ 3474328 w 4630028"/>
              <a:gd name="connsiteY110" fmla="*/ 1758950 h 2057400"/>
              <a:gd name="connsiteX111" fmla="*/ 3448928 w 4630028"/>
              <a:gd name="connsiteY111" fmla="*/ 1727200 h 2057400"/>
              <a:gd name="connsiteX112" fmla="*/ 3410828 w 4630028"/>
              <a:gd name="connsiteY112" fmla="*/ 1689100 h 2057400"/>
              <a:gd name="connsiteX113" fmla="*/ 3366378 w 4630028"/>
              <a:gd name="connsiteY113" fmla="*/ 1663700 h 2057400"/>
              <a:gd name="connsiteX114" fmla="*/ 3347328 w 4630028"/>
              <a:gd name="connsiteY114" fmla="*/ 1651000 h 2057400"/>
              <a:gd name="connsiteX115" fmla="*/ 3309228 w 4630028"/>
              <a:gd name="connsiteY115" fmla="*/ 1638300 h 2057400"/>
              <a:gd name="connsiteX116" fmla="*/ 3290178 w 4630028"/>
              <a:gd name="connsiteY116" fmla="*/ 1631950 h 2057400"/>
              <a:gd name="connsiteX117" fmla="*/ 3213978 w 4630028"/>
              <a:gd name="connsiteY117" fmla="*/ 1593850 h 2057400"/>
              <a:gd name="connsiteX118" fmla="*/ 3194928 w 4630028"/>
              <a:gd name="connsiteY118" fmla="*/ 1587500 h 2057400"/>
              <a:gd name="connsiteX119" fmla="*/ 3175878 w 4630028"/>
              <a:gd name="connsiteY119" fmla="*/ 1581150 h 2057400"/>
              <a:gd name="connsiteX120" fmla="*/ 3150478 w 4630028"/>
              <a:gd name="connsiteY120" fmla="*/ 1574800 h 2057400"/>
              <a:gd name="connsiteX121" fmla="*/ 3112378 w 4630028"/>
              <a:gd name="connsiteY121" fmla="*/ 1562100 h 2057400"/>
              <a:gd name="connsiteX122" fmla="*/ 3004428 w 4630028"/>
              <a:gd name="connsiteY122" fmla="*/ 1562100 h 2057400"/>
              <a:gd name="connsiteX123" fmla="*/ 2909178 w 4630028"/>
              <a:gd name="connsiteY123" fmla="*/ 1555750 h 2057400"/>
              <a:gd name="connsiteX124" fmla="*/ 2890128 w 4630028"/>
              <a:gd name="connsiteY124" fmla="*/ 1517650 h 2057400"/>
              <a:gd name="connsiteX125" fmla="*/ 2871078 w 4630028"/>
              <a:gd name="connsiteY125" fmla="*/ 1511300 h 2057400"/>
              <a:gd name="connsiteX126" fmla="*/ 2858378 w 4630028"/>
              <a:gd name="connsiteY126" fmla="*/ 1492250 h 2057400"/>
              <a:gd name="connsiteX127" fmla="*/ 2832978 w 4630028"/>
              <a:gd name="connsiteY127" fmla="*/ 1485900 h 2057400"/>
              <a:gd name="connsiteX128" fmla="*/ 2813928 w 4630028"/>
              <a:gd name="connsiteY128" fmla="*/ 1479550 h 2057400"/>
              <a:gd name="connsiteX129" fmla="*/ 2775828 w 4630028"/>
              <a:gd name="connsiteY129" fmla="*/ 1454150 h 2057400"/>
              <a:gd name="connsiteX130" fmla="*/ 2737728 w 4630028"/>
              <a:gd name="connsiteY130" fmla="*/ 1441450 h 2057400"/>
              <a:gd name="connsiteX131" fmla="*/ 2699628 w 4630028"/>
              <a:gd name="connsiteY131" fmla="*/ 1416050 h 2057400"/>
              <a:gd name="connsiteX132" fmla="*/ 2604378 w 4630028"/>
              <a:gd name="connsiteY132" fmla="*/ 1422400 h 2057400"/>
              <a:gd name="connsiteX133" fmla="*/ 2585328 w 4630028"/>
              <a:gd name="connsiteY133" fmla="*/ 1428750 h 2057400"/>
              <a:gd name="connsiteX134" fmla="*/ 2509128 w 4630028"/>
              <a:gd name="connsiteY134" fmla="*/ 1435100 h 2057400"/>
              <a:gd name="connsiteX135" fmla="*/ 2432928 w 4630028"/>
              <a:gd name="connsiteY135" fmla="*/ 1447800 h 2057400"/>
              <a:gd name="connsiteX136" fmla="*/ 2401178 w 4630028"/>
              <a:gd name="connsiteY136" fmla="*/ 1454150 h 2057400"/>
              <a:gd name="connsiteX137" fmla="*/ 2324978 w 4630028"/>
              <a:gd name="connsiteY137" fmla="*/ 1447800 h 2057400"/>
              <a:gd name="connsiteX138" fmla="*/ 2261478 w 4630028"/>
              <a:gd name="connsiteY138" fmla="*/ 1428750 h 2057400"/>
              <a:gd name="connsiteX139" fmla="*/ 2217028 w 4630028"/>
              <a:gd name="connsiteY139" fmla="*/ 1416050 h 2057400"/>
              <a:gd name="connsiteX140" fmla="*/ 2153528 w 4630028"/>
              <a:gd name="connsiteY140" fmla="*/ 1422400 h 2057400"/>
              <a:gd name="connsiteX141" fmla="*/ 2147178 w 4630028"/>
              <a:gd name="connsiteY141" fmla="*/ 1447800 h 2057400"/>
              <a:gd name="connsiteX142" fmla="*/ 2140828 w 4630028"/>
              <a:gd name="connsiteY142" fmla="*/ 1466850 h 2057400"/>
              <a:gd name="connsiteX143" fmla="*/ 2115428 w 4630028"/>
              <a:gd name="connsiteY143" fmla="*/ 1504950 h 2057400"/>
              <a:gd name="connsiteX144" fmla="*/ 2109078 w 4630028"/>
              <a:gd name="connsiteY144" fmla="*/ 1524000 h 2057400"/>
              <a:gd name="connsiteX145" fmla="*/ 2090028 w 4630028"/>
              <a:gd name="connsiteY145" fmla="*/ 1536700 h 2057400"/>
              <a:gd name="connsiteX146" fmla="*/ 2083678 w 4630028"/>
              <a:gd name="connsiteY146" fmla="*/ 1574800 h 2057400"/>
              <a:gd name="connsiteX147" fmla="*/ 2045578 w 4630028"/>
              <a:gd name="connsiteY147" fmla="*/ 1593850 h 2057400"/>
              <a:gd name="connsiteX148" fmla="*/ 1988428 w 4630028"/>
              <a:gd name="connsiteY148" fmla="*/ 1631950 h 2057400"/>
              <a:gd name="connsiteX149" fmla="*/ 1969378 w 4630028"/>
              <a:gd name="connsiteY149" fmla="*/ 1644650 h 2057400"/>
              <a:gd name="connsiteX150" fmla="*/ 1924928 w 4630028"/>
              <a:gd name="connsiteY150" fmla="*/ 1657350 h 2057400"/>
              <a:gd name="connsiteX151" fmla="*/ 1893178 w 4630028"/>
              <a:gd name="connsiteY151" fmla="*/ 1663700 h 2057400"/>
              <a:gd name="connsiteX152" fmla="*/ 1804278 w 4630028"/>
              <a:gd name="connsiteY152" fmla="*/ 1670050 h 2057400"/>
              <a:gd name="connsiteX153" fmla="*/ 1791578 w 4630028"/>
              <a:gd name="connsiteY153" fmla="*/ 1689100 h 2057400"/>
              <a:gd name="connsiteX154" fmla="*/ 1734428 w 4630028"/>
              <a:gd name="connsiteY154" fmla="*/ 1720850 h 2057400"/>
              <a:gd name="connsiteX155" fmla="*/ 1753478 w 4630028"/>
              <a:gd name="connsiteY155" fmla="*/ 1733550 h 2057400"/>
              <a:gd name="connsiteX156" fmla="*/ 1721728 w 4630028"/>
              <a:gd name="connsiteY156" fmla="*/ 1739900 h 2057400"/>
              <a:gd name="connsiteX157" fmla="*/ 1683628 w 4630028"/>
              <a:gd name="connsiteY157" fmla="*/ 1752600 h 2057400"/>
              <a:gd name="connsiteX158" fmla="*/ 1658228 w 4630028"/>
              <a:gd name="connsiteY158" fmla="*/ 1758950 h 2057400"/>
              <a:gd name="connsiteX159" fmla="*/ 1620128 w 4630028"/>
              <a:gd name="connsiteY159" fmla="*/ 1771650 h 2057400"/>
              <a:gd name="connsiteX160" fmla="*/ 1524878 w 4630028"/>
              <a:gd name="connsiteY160" fmla="*/ 1803400 h 2057400"/>
              <a:gd name="connsiteX161" fmla="*/ 1486778 w 4630028"/>
              <a:gd name="connsiteY161" fmla="*/ 1816100 h 2057400"/>
              <a:gd name="connsiteX162" fmla="*/ 1467728 w 4630028"/>
              <a:gd name="connsiteY162" fmla="*/ 1822450 h 2057400"/>
              <a:gd name="connsiteX163" fmla="*/ 1404228 w 4630028"/>
              <a:gd name="connsiteY163" fmla="*/ 1835150 h 2057400"/>
              <a:gd name="connsiteX164" fmla="*/ 1340728 w 4630028"/>
              <a:gd name="connsiteY164" fmla="*/ 1828800 h 2057400"/>
              <a:gd name="connsiteX165" fmla="*/ 1302628 w 4630028"/>
              <a:gd name="connsiteY165" fmla="*/ 1816100 h 2057400"/>
              <a:gd name="connsiteX166" fmla="*/ 1283578 w 4630028"/>
              <a:gd name="connsiteY166" fmla="*/ 1809750 h 2057400"/>
              <a:gd name="connsiteX167" fmla="*/ 1264528 w 4630028"/>
              <a:gd name="connsiteY167" fmla="*/ 1803400 h 2057400"/>
              <a:gd name="connsiteX168" fmla="*/ 1245478 w 4630028"/>
              <a:gd name="connsiteY168" fmla="*/ 1797050 h 2057400"/>
              <a:gd name="connsiteX169" fmla="*/ 1207378 w 4630028"/>
              <a:gd name="connsiteY169" fmla="*/ 1771650 h 2057400"/>
              <a:gd name="connsiteX170" fmla="*/ 1188328 w 4630028"/>
              <a:gd name="connsiteY170" fmla="*/ 1758950 h 2057400"/>
              <a:gd name="connsiteX171" fmla="*/ 1150228 w 4630028"/>
              <a:gd name="connsiteY171" fmla="*/ 1746250 h 2057400"/>
              <a:gd name="connsiteX172" fmla="*/ 1131178 w 4630028"/>
              <a:gd name="connsiteY172" fmla="*/ 1739900 h 2057400"/>
              <a:gd name="connsiteX173" fmla="*/ 1112128 w 4630028"/>
              <a:gd name="connsiteY173" fmla="*/ 1733550 h 2057400"/>
              <a:gd name="connsiteX174" fmla="*/ 1093078 w 4630028"/>
              <a:gd name="connsiteY174" fmla="*/ 1720850 h 2057400"/>
              <a:gd name="connsiteX175" fmla="*/ 1067678 w 4630028"/>
              <a:gd name="connsiteY175" fmla="*/ 1714500 h 2057400"/>
              <a:gd name="connsiteX176" fmla="*/ 1029578 w 4630028"/>
              <a:gd name="connsiteY176" fmla="*/ 1701800 h 2057400"/>
              <a:gd name="connsiteX177" fmla="*/ 934328 w 4630028"/>
              <a:gd name="connsiteY177" fmla="*/ 1714500 h 2057400"/>
              <a:gd name="connsiteX178" fmla="*/ 877178 w 4630028"/>
              <a:gd name="connsiteY178" fmla="*/ 1733550 h 2057400"/>
              <a:gd name="connsiteX179" fmla="*/ 858128 w 4630028"/>
              <a:gd name="connsiteY179" fmla="*/ 1739900 h 2057400"/>
              <a:gd name="connsiteX180" fmla="*/ 813678 w 4630028"/>
              <a:gd name="connsiteY180" fmla="*/ 1733550 h 2057400"/>
              <a:gd name="connsiteX181" fmla="*/ 794628 w 4630028"/>
              <a:gd name="connsiteY181" fmla="*/ 1720850 h 2057400"/>
              <a:gd name="connsiteX182" fmla="*/ 781928 w 4630028"/>
              <a:gd name="connsiteY182" fmla="*/ 1663700 h 2057400"/>
              <a:gd name="connsiteX183" fmla="*/ 769228 w 4630028"/>
              <a:gd name="connsiteY183" fmla="*/ 1625600 h 2057400"/>
              <a:gd name="connsiteX184" fmla="*/ 762878 w 4630028"/>
              <a:gd name="connsiteY184" fmla="*/ 1606550 h 2057400"/>
              <a:gd name="connsiteX185" fmla="*/ 769228 w 4630028"/>
              <a:gd name="connsiteY185" fmla="*/ 1568450 h 2057400"/>
              <a:gd name="connsiteX186" fmla="*/ 788278 w 4630028"/>
              <a:gd name="connsiteY186" fmla="*/ 1555750 h 2057400"/>
              <a:gd name="connsiteX187" fmla="*/ 794628 w 4630028"/>
              <a:gd name="connsiteY187" fmla="*/ 1536700 h 2057400"/>
              <a:gd name="connsiteX188" fmla="*/ 788278 w 4630028"/>
              <a:gd name="connsiteY188" fmla="*/ 1460500 h 2057400"/>
              <a:gd name="connsiteX189" fmla="*/ 762878 w 4630028"/>
              <a:gd name="connsiteY189" fmla="*/ 1422400 h 2057400"/>
              <a:gd name="connsiteX190" fmla="*/ 756528 w 4630028"/>
              <a:gd name="connsiteY190" fmla="*/ 1403350 h 2057400"/>
              <a:gd name="connsiteX191" fmla="*/ 781928 w 4630028"/>
              <a:gd name="connsiteY191" fmla="*/ 1377950 h 2057400"/>
              <a:gd name="connsiteX192" fmla="*/ 807328 w 4630028"/>
              <a:gd name="connsiteY192" fmla="*/ 1339850 h 2057400"/>
              <a:gd name="connsiteX193" fmla="*/ 762878 w 4630028"/>
              <a:gd name="connsiteY193" fmla="*/ 1295400 h 2057400"/>
              <a:gd name="connsiteX194" fmla="*/ 743828 w 4630028"/>
              <a:gd name="connsiteY194" fmla="*/ 1282700 h 2057400"/>
              <a:gd name="connsiteX195" fmla="*/ 724778 w 4630028"/>
              <a:gd name="connsiteY195" fmla="*/ 1270000 h 2057400"/>
              <a:gd name="connsiteX196" fmla="*/ 718428 w 4630028"/>
              <a:gd name="connsiteY196" fmla="*/ 1250950 h 2057400"/>
              <a:gd name="connsiteX197" fmla="*/ 680328 w 4630028"/>
              <a:gd name="connsiteY197" fmla="*/ 1225550 h 2057400"/>
              <a:gd name="connsiteX198" fmla="*/ 648578 w 4630028"/>
              <a:gd name="connsiteY198" fmla="*/ 1174750 h 2057400"/>
              <a:gd name="connsiteX199" fmla="*/ 610478 w 4630028"/>
              <a:gd name="connsiteY199" fmla="*/ 1162050 h 2057400"/>
              <a:gd name="connsiteX200" fmla="*/ 591428 w 4630028"/>
              <a:gd name="connsiteY200" fmla="*/ 1155700 h 2057400"/>
              <a:gd name="connsiteX201" fmla="*/ 572378 w 4630028"/>
              <a:gd name="connsiteY201" fmla="*/ 1117600 h 2057400"/>
              <a:gd name="connsiteX202" fmla="*/ 534278 w 4630028"/>
              <a:gd name="connsiteY202" fmla="*/ 1092200 h 2057400"/>
              <a:gd name="connsiteX203" fmla="*/ 458078 w 4630028"/>
              <a:gd name="connsiteY203" fmla="*/ 1066800 h 2057400"/>
              <a:gd name="connsiteX204" fmla="*/ 439028 w 4630028"/>
              <a:gd name="connsiteY204" fmla="*/ 1060450 h 2057400"/>
              <a:gd name="connsiteX205" fmla="*/ 419978 w 4630028"/>
              <a:gd name="connsiteY205" fmla="*/ 1054100 h 2057400"/>
              <a:gd name="connsiteX206" fmla="*/ 381878 w 4630028"/>
              <a:gd name="connsiteY206" fmla="*/ 1028700 h 2057400"/>
              <a:gd name="connsiteX207" fmla="*/ 369178 w 4630028"/>
              <a:gd name="connsiteY207" fmla="*/ 1009650 h 2057400"/>
              <a:gd name="connsiteX208" fmla="*/ 350128 w 4630028"/>
              <a:gd name="connsiteY208" fmla="*/ 971550 h 2057400"/>
              <a:gd name="connsiteX209" fmla="*/ 331078 w 4630028"/>
              <a:gd name="connsiteY209" fmla="*/ 958850 h 2057400"/>
              <a:gd name="connsiteX210" fmla="*/ 305678 w 4630028"/>
              <a:gd name="connsiteY210" fmla="*/ 838200 h 2057400"/>
              <a:gd name="connsiteX211" fmla="*/ 286628 w 4630028"/>
              <a:gd name="connsiteY211" fmla="*/ 831850 h 2057400"/>
              <a:gd name="connsiteX212" fmla="*/ 273928 w 4630028"/>
              <a:gd name="connsiteY212" fmla="*/ 736600 h 2057400"/>
              <a:gd name="connsiteX213" fmla="*/ 261228 w 4630028"/>
              <a:gd name="connsiteY213" fmla="*/ 698500 h 2057400"/>
              <a:gd name="connsiteX214" fmla="*/ 242178 w 4630028"/>
              <a:gd name="connsiteY214" fmla="*/ 685800 h 2057400"/>
              <a:gd name="connsiteX215" fmla="*/ 229478 w 4630028"/>
              <a:gd name="connsiteY215" fmla="*/ 666750 h 2057400"/>
              <a:gd name="connsiteX216" fmla="*/ 210428 w 4630028"/>
              <a:gd name="connsiteY216" fmla="*/ 628650 h 2057400"/>
              <a:gd name="connsiteX217" fmla="*/ 64378 w 4630028"/>
              <a:gd name="connsiteY217" fmla="*/ 609600 h 2057400"/>
              <a:gd name="connsiteX218" fmla="*/ 45328 w 4630028"/>
              <a:gd name="connsiteY218" fmla="*/ 603250 h 2057400"/>
              <a:gd name="connsiteX219" fmla="*/ 7228 w 4630028"/>
              <a:gd name="connsiteY219" fmla="*/ 577850 h 2057400"/>
              <a:gd name="connsiteX220" fmla="*/ 26278 w 4630028"/>
              <a:gd name="connsiteY220" fmla="*/ 520700 h 2057400"/>
              <a:gd name="connsiteX221" fmla="*/ 64378 w 4630028"/>
              <a:gd name="connsiteY221" fmla="*/ 495300 h 2057400"/>
              <a:gd name="connsiteX222" fmla="*/ 83428 w 4630028"/>
              <a:gd name="connsiteY222" fmla="*/ 457200 h 2057400"/>
              <a:gd name="connsiteX223" fmla="*/ 102478 w 4630028"/>
              <a:gd name="connsiteY223" fmla="*/ 450850 h 2057400"/>
              <a:gd name="connsiteX224" fmla="*/ 153278 w 4630028"/>
              <a:gd name="connsiteY224" fmla="*/ 419100 h 2057400"/>
              <a:gd name="connsiteX225" fmla="*/ 191378 w 4630028"/>
              <a:gd name="connsiteY225" fmla="*/ 393700 h 2057400"/>
              <a:gd name="connsiteX226" fmla="*/ 235828 w 4630028"/>
              <a:gd name="connsiteY226" fmla="*/ 381000 h 2057400"/>
              <a:gd name="connsiteX227" fmla="*/ 280278 w 4630028"/>
              <a:gd name="connsiteY227" fmla="*/ 368300 h 2057400"/>
              <a:gd name="connsiteX228" fmla="*/ 324728 w 4630028"/>
              <a:gd name="connsiteY228" fmla="*/ 361950 h 2057400"/>
              <a:gd name="connsiteX229" fmla="*/ 388228 w 4630028"/>
              <a:gd name="connsiteY229" fmla="*/ 342900 h 2057400"/>
              <a:gd name="connsiteX230" fmla="*/ 521578 w 4630028"/>
              <a:gd name="connsiteY230" fmla="*/ 355600 h 2057400"/>
              <a:gd name="connsiteX231" fmla="*/ 559678 w 4630028"/>
              <a:gd name="connsiteY231" fmla="*/ 368300 h 2057400"/>
              <a:gd name="connsiteX232" fmla="*/ 578728 w 4630028"/>
              <a:gd name="connsiteY232" fmla="*/ 374650 h 2057400"/>
              <a:gd name="connsiteX233" fmla="*/ 673978 w 4630028"/>
              <a:gd name="connsiteY233" fmla="*/ 368300 h 2057400"/>
              <a:gd name="connsiteX234" fmla="*/ 705728 w 4630028"/>
              <a:gd name="connsiteY234" fmla="*/ 336550 h 2057400"/>
              <a:gd name="connsiteX235" fmla="*/ 712078 w 4630028"/>
              <a:gd name="connsiteY235" fmla="*/ 317500 h 2057400"/>
              <a:gd name="connsiteX236" fmla="*/ 731128 w 4630028"/>
              <a:gd name="connsiteY236" fmla="*/ 304800 h 2057400"/>
              <a:gd name="connsiteX237" fmla="*/ 743828 w 4630028"/>
              <a:gd name="connsiteY237" fmla="*/ 285750 h 2057400"/>
              <a:gd name="connsiteX238" fmla="*/ 762878 w 4630028"/>
              <a:gd name="connsiteY238" fmla="*/ 273050 h 2057400"/>
              <a:gd name="connsiteX239" fmla="*/ 788278 w 4630028"/>
              <a:gd name="connsiteY239" fmla="*/ 241300 h 2057400"/>
              <a:gd name="connsiteX240" fmla="*/ 794628 w 4630028"/>
              <a:gd name="connsiteY240" fmla="*/ 222250 h 2057400"/>
              <a:gd name="connsiteX241" fmla="*/ 832728 w 4630028"/>
              <a:gd name="connsiteY241" fmla="*/ 215900 h 2057400"/>
              <a:gd name="connsiteX242" fmla="*/ 851778 w 4630028"/>
              <a:gd name="connsiteY242" fmla="*/ 209550 h 2057400"/>
              <a:gd name="connsiteX243" fmla="*/ 883528 w 4630028"/>
              <a:gd name="connsiteY243" fmla="*/ 215900 h 2057400"/>
              <a:gd name="connsiteX244" fmla="*/ 902578 w 4630028"/>
              <a:gd name="connsiteY244" fmla="*/ 234950 h 2057400"/>
              <a:gd name="connsiteX245" fmla="*/ 921628 w 4630028"/>
              <a:gd name="connsiteY245" fmla="*/ 247650 h 2057400"/>
              <a:gd name="connsiteX246" fmla="*/ 934328 w 4630028"/>
              <a:gd name="connsiteY246" fmla="*/ 266700 h 2057400"/>
              <a:gd name="connsiteX247" fmla="*/ 940678 w 4630028"/>
              <a:gd name="connsiteY247" fmla="*/ 285750 h 2057400"/>
              <a:gd name="connsiteX248" fmla="*/ 959728 w 4630028"/>
              <a:gd name="connsiteY248" fmla="*/ 292100 h 2057400"/>
              <a:gd name="connsiteX249" fmla="*/ 997828 w 4630028"/>
              <a:gd name="connsiteY249" fmla="*/ 311150 h 2057400"/>
              <a:gd name="connsiteX250" fmla="*/ 1016878 w 4630028"/>
              <a:gd name="connsiteY250" fmla="*/ 349250 h 2057400"/>
              <a:gd name="connsiteX251" fmla="*/ 1035928 w 4630028"/>
              <a:gd name="connsiteY251" fmla="*/ 355600 h 2057400"/>
              <a:gd name="connsiteX252" fmla="*/ 1048628 w 4630028"/>
              <a:gd name="connsiteY252" fmla="*/ 374650 h 2057400"/>
              <a:gd name="connsiteX253" fmla="*/ 1067678 w 4630028"/>
              <a:gd name="connsiteY253" fmla="*/ 381000 h 2057400"/>
              <a:gd name="connsiteX254" fmla="*/ 1112128 w 4630028"/>
              <a:gd name="connsiteY254" fmla="*/ 387350 h 2057400"/>
              <a:gd name="connsiteX255" fmla="*/ 1150228 w 4630028"/>
              <a:gd name="connsiteY255" fmla="*/ 412750 h 2057400"/>
              <a:gd name="connsiteX256" fmla="*/ 1162928 w 4630028"/>
              <a:gd name="connsiteY256" fmla="*/ 431800 h 2057400"/>
              <a:gd name="connsiteX257" fmla="*/ 1213728 w 4630028"/>
              <a:gd name="connsiteY257" fmla="*/ 444500 h 2057400"/>
              <a:gd name="connsiteX258" fmla="*/ 1258178 w 4630028"/>
              <a:gd name="connsiteY258" fmla="*/ 438150 h 2057400"/>
              <a:gd name="connsiteX259" fmla="*/ 1264528 w 4630028"/>
              <a:gd name="connsiteY259" fmla="*/ 381000 h 2057400"/>
              <a:gd name="connsiteX260" fmla="*/ 1251828 w 4630028"/>
              <a:gd name="connsiteY260" fmla="*/ 342900 h 2057400"/>
              <a:gd name="connsiteX261" fmla="*/ 1239128 w 4630028"/>
              <a:gd name="connsiteY261" fmla="*/ 304800 h 2057400"/>
              <a:gd name="connsiteX262" fmla="*/ 1232778 w 4630028"/>
              <a:gd name="connsiteY262" fmla="*/ 285750 h 2057400"/>
              <a:gd name="connsiteX263" fmla="*/ 1213728 w 4630028"/>
              <a:gd name="connsiteY263" fmla="*/ 273050 h 2057400"/>
              <a:gd name="connsiteX264" fmla="*/ 1201028 w 4630028"/>
              <a:gd name="connsiteY264" fmla="*/ 190500 h 2057400"/>
              <a:gd name="connsiteX265" fmla="*/ 1232778 w 4630028"/>
              <a:gd name="connsiteY265" fmla="*/ 165100 h 2057400"/>
              <a:gd name="connsiteX266" fmla="*/ 1270878 w 4630028"/>
              <a:gd name="connsiteY266" fmla="*/ 139700 h 2057400"/>
              <a:gd name="connsiteX267" fmla="*/ 1302628 w 4630028"/>
              <a:gd name="connsiteY267" fmla="*/ 107950 h 2057400"/>
              <a:gd name="connsiteX268" fmla="*/ 1315328 w 4630028"/>
              <a:gd name="connsiteY268" fmla="*/ 88900 h 2057400"/>
              <a:gd name="connsiteX269" fmla="*/ 1334378 w 4630028"/>
              <a:gd name="connsiteY269" fmla="*/ 82550 h 2057400"/>
              <a:gd name="connsiteX270" fmla="*/ 1353428 w 4630028"/>
              <a:gd name="connsiteY270" fmla="*/ 69850 h 2057400"/>
              <a:gd name="connsiteX271" fmla="*/ 1366128 w 4630028"/>
              <a:gd name="connsiteY271" fmla="*/ 50800 h 2057400"/>
              <a:gd name="connsiteX272" fmla="*/ 1385178 w 4630028"/>
              <a:gd name="connsiteY272" fmla="*/ 38100 h 2057400"/>
              <a:gd name="connsiteX273" fmla="*/ 1391528 w 4630028"/>
              <a:gd name="connsiteY273" fmla="*/ 19050 h 2057400"/>
              <a:gd name="connsiteX274" fmla="*/ 1404228 w 4630028"/>
              <a:gd name="connsiteY274" fmla="*/ 0 h 2057400"/>
              <a:gd name="connsiteX275" fmla="*/ 1423278 w 4630028"/>
              <a:gd name="connsiteY275" fmla="*/ 12700 h 2057400"/>
              <a:gd name="connsiteX276" fmla="*/ 1442328 w 4630028"/>
              <a:gd name="connsiteY276" fmla="*/ 31750 h 2057400"/>
              <a:gd name="connsiteX277" fmla="*/ 1480428 w 4630028"/>
              <a:gd name="connsiteY277" fmla="*/ 44450 h 2057400"/>
              <a:gd name="connsiteX278" fmla="*/ 1499478 w 4630028"/>
              <a:gd name="connsiteY278" fmla="*/ 50800 h 2057400"/>
              <a:gd name="connsiteX279" fmla="*/ 1518528 w 4630028"/>
              <a:gd name="connsiteY279" fmla="*/ 57150 h 2057400"/>
              <a:gd name="connsiteX280" fmla="*/ 1569328 w 4630028"/>
              <a:gd name="connsiteY280" fmla="*/ 69850 h 2057400"/>
              <a:gd name="connsiteX281" fmla="*/ 1588378 w 4630028"/>
              <a:gd name="connsiteY281" fmla="*/ 76200 h 2057400"/>
              <a:gd name="connsiteX282" fmla="*/ 1626478 w 4630028"/>
              <a:gd name="connsiteY282" fmla="*/ 101600 h 2057400"/>
              <a:gd name="connsiteX283" fmla="*/ 1658228 w 4630028"/>
              <a:gd name="connsiteY283" fmla="*/ 127000 h 2057400"/>
              <a:gd name="connsiteX284" fmla="*/ 1715378 w 4630028"/>
              <a:gd name="connsiteY284" fmla="*/ 171450 h 2057400"/>
              <a:gd name="connsiteX285" fmla="*/ 1734428 w 4630028"/>
              <a:gd name="connsiteY285" fmla="*/ 184150 h 2057400"/>
              <a:gd name="connsiteX286" fmla="*/ 1772528 w 4630028"/>
              <a:gd name="connsiteY286" fmla="*/ 196850 h 2057400"/>
              <a:gd name="connsiteX287" fmla="*/ 1874128 w 4630028"/>
              <a:gd name="connsiteY287" fmla="*/ 190500 h 2057400"/>
              <a:gd name="connsiteX288" fmla="*/ 1918578 w 4630028"/>
              <a:gd name="connsiteY288" fmla="*/ 177800 h 2057400"/>
              <a:gd name="connsiteX289" fmla="*/ 1956678 w 4630028"/>
              <a:gd name="connsiteY289" fmla="*/ 196850 h 2057400"/>
              <a:gd name="connsiteX290" fmla="*/ 1963028 w 4630028"/>
              <a:gd name="connsiteY290" fmla="*/ 215900 h 2057400"/>
              <a:gd name="connsiteX291" fmla="*/ 2001128 w 4630028"/>
              <a:gd name="connsiteY291" fmla="*/ 241300 h 2057400"/>
              <a:gd name="connsiteX292" fmla="*/ 2013828 w 4630028"/>
              <a:gd name="connsiteY292" fmla="*/ 260350 h 2057400"/>
              <a:gd name="connsiteX293" fmla="*/ 2051928 w 4630028"/>
              <a:gd name="connsiteY293" fmla="*/ 285750 h 2057400"/>
              <a:gd name="connsiteX294" fmla="*/ 2064628 w 4630028"/>
              <a:gd name="connsiteY294" fmla="*/ 304800 h 2057400"/>
              <a:gd name="connsiteX295" fmla="*/ 2077328 w 4630028"/>
              <a:gd name="connsiteY295" fmla="*/ 355600 h 2057400"/>
              <a:gd name="connsiteX296" fmla="*/ 2090028 w 4630028"/>
              <a:gd name="connsiteY296" fmla="*/ 476250 h 2057400"/>
              <a:gd name="connsiteX297" fmla="*/ 2096378 w 4630028"/>
              <a:gd name="connsiteY297" fmla="*/ 495300 h 2057400"/>
              <a:gd name="connsiteX298" fmla="*/ 2109078 w 4630028"/>
              <a:gd name="connsiteY298" fmla="*/ 514350 h 2057400"/>
              <a:gd name="connsiteX299" fmla="*/ 2128128 w 4630028"/>
              <a:gd name="connsiteY299" fmla="*/ 571500 h 2057400"/>
              <a:gd name="connsiteX300" fmla="*/ 2134478 w 4630028"/>
              <a:gd name="connsiteY300" fmla="*/ 590550 h 2057400"/>
              <a:gd name="connsiteX301" fmla="*/ 2140828 w 4630028"/>
              <a:gd name="connsiteY301" fmla="*/ 654050 h 2057400"/>
              <a:gd name="connsiteX302" fmla="*/ 2147178 w 4630028"/>
              <a:gd name="connsiteY302" fmla="*/ 673100 h 2057400"/>
              <a:gd name="connsiteX303" fmla="*/ 2166228 w 4630028"/>
              <a:gd name="connsiteY303" fmla="*/ 685800 h 2057400"/>
              <a:gd name="connsiteX304" fmla="*/ 2191628 w 4630028"/>
              <a:gd name="connsiteY304" fmla="*/ 711200 h 2057400"/>
              <a:gd name="connsiteX305" fmla="*/ 2223378 w 4630028"/>
              <a:gd name="connsiteY305" fmla="*/ 736600 h 2057400"/>
              <a:gd name="connsiteX306" fmla="*/ 2261478 w 4630028"/>
              <a:gd name="connsiteY306" fmla="*/ 793750 h 2057400"/>
              <a:gd name="connsiteX307" fmla="*/ 2274178 w 4630028"/>
              <a:gd name="connsiteY307" fmla="*/ 812800 h 2057400"/>
              <a:gd name="connsiteX308" fmla="*/ 2312278 w 4630028"/>
              <a:gd name="connsiteY308" fmla="*/ 825500 h 2057400"/>
              <a:gd name="connsiteX309" fmla="*/ 2350378 w 4630028"/>
              <a:gd name="connsiteY309" fmla="*/ 844550 h 2057400"/>
              <a:gd name="connsiteX310" fmla="*/ 2458328 w 4630028"/>
              <a:gd name="connsiteY310" fmla="*/ 850900 h 2057400"/>
              <a:gd name="connsiteX311" fmla="*/ 2477378 w 4630028"/>
              <a:gd name="connsiteY311" fmla="*/ 863600 h 2057400"/>
              <a:gd name="connsiteX312" fmla="*/ 2636128 w 4630028"/>
              <a:gd name="connsiteY312" fmla="*/ 863600 h 2057400"/>
              <a:gd name="connsiteX313" fmla="*/ 2674228 w 4630028"/>
              <a:gd name="connsiteY313" fmla="*/ 850900 h 2057400"/>
              <a:gd name="connsiteX314" fmla="*/ 2725028 w 4630028"/>
              <a:gd name="connsiteY314" fmla="*/ 838200 h 2057400"/>
              <a:gd name="connsiteX315" fmla="*/ 2763128 w 4630028"/>
              <a:gd name="connsiteY315" fmla="*/ 806450 h 2057400"/>
              <a:gd name="connsiteX316" fmla="*/ 2782178 w 4630028"/>
              <a:gd name="connsiteY316" fmla="*/ 800100 h 2057400"/>
              <a:gd name="connsiteX317" fmla="*/ 2801228 w 4630028"/>
              <a:gd name="connsiteY317" fmla="*/ 787400 h 2057400"/>
              <a:gd name="connsiteX318" fmla="*/ 2858378 w 4630028"/>
              <a:gd name="connsiteY318" fmla="*/ 762000 h 2057400"/>
              <a:gd name="connsiteX319" fmla="*/ 2864728 w 4630028"/>
              <a:gd name="connsiteY319" fmla="*/ 698500 h 2057400"/>
              <a:gd name="connsiteX320" fmla="*/ 2845678 w 4630028"/>
              <a:gd name="connsiteY320" fmla="*/ 685800 h 2057400"/>
              <a:gd name="connsiteX321" fmla="*/ 2826628 w 4630028"/>
              <a:gd name="connsiteY321" fmla="*/ 647700 h 2057400"/>
              <a:gd name="connsiteX322" fmla="*/ 2845678 w 4630028"/>
              <a:gd name="connsiteY322" fmla="*/ 641350 h 2057400"/>
              <a:gd name="connsiteX323" fmla="*/ 2883778 w 4630028"/>
              <a:gd name="connsiteY323" fmla="*/ 622300 h 2057400"/>
              <a:gd name="connsiteX324" fmla="*/ 2921878 w 4630028"/>
              <a:gd name="connsiteY324" fmla="*/ 635000 h 2057400"/>
              <a:gd name="connsiteX325" fmla="*/ 2928228 w 4630028"/>
              <a:gd name="connsiteY325" fmla="*/ 654050 h 2057400"/>
              <a:gd name="connsiteX326" fmla="*/ 3036178 w 4630028"/>
              <a:gd name="connsiteY326" fmla="*/ 673100 h 2057400"/>
              <a:gd name="connsiteX327" fmla="*/ 3061578 w 4630028"/>
              <a:gd name="connsiteY327" fmla="*/ 679450 h 2057400"/>
              <a:gd name="connsiteX328" fmla="*/ 3137778 w 4630028"/>
              <a:gd name="connsiteY328" fmla="*/ 666750 h 2057400"/>
              <a:gd name="connsiteX329" fmla="*/ 3252078 w 4630028"/>
              <a:gd name="connsiteY329" fmla="*/ 673100 h 2057400"/>
              <a:gd name="connsiteX330" fmla="*/ 3271128 w 4630028"/>
              <a:gd name="connsiteY330" fmla="*/ 679450 h 2057400"/>
              <a:gd name="connsiteX331" fmla="*/ 3296528 w 4630028"/>
              <a:gd name="connsiteY331" fmla="*/ 685800 h 2057400"/>
              <a:gd name="connsiteX332" fmla="*/ 3315578 w 4630028"/>
              <a:gd name="connsiteY332" fmla="*/ 698500 h 2057400"/>
              <a:gd name="connsiteX333" fmla="*/ 3334628 w 4630028"/>
              <a:gd name="connsiteY333" fmla="*/ 679450 h 2057400"/>
              <a:gd name="connsiteX334" fmla="*/ 3372728 w 4630028"/>
              <a:gd name="connsiteY334" fmla="*/ 660400 h 2057400"/>
              <a:gd name="connsiteX335" fmla="*/ 3391778 w 4630028"/>
              <a:gd name="connsiteY335" fmla="*/ 647700 h 2057400"/>
              <a:gd name="connsiteX336" fmla="*/ 3404478 w 4630028"/>
              <a:gd name="connsiteY336" fmla="*/ 628650 h 2057400"/>
              <a:gd name="connsiteX337" fmla="*/ 3423528 w 4630028"/>
              <a:gd name="connsiteY337" fmla="*/ 615950 h 2057400"/>
              <a:gd name="connsiteX338" fmla="*/ 3429878 w 4630028"/>
              <a:gd name="connsiteY338" fmla="*/ 596900 h 2057400"/>
              <a:gd name="connsiteX339" fmla="*/ 3442578 w 4630028"/>
              <a:gd name="connsiteY339" fmla="*/ 577850 h 2057400"/>
              <a:gd name="connsiteX340" fmla="*/ 3448928 w 4630028"/>
              <a:gd name="connsiteY340" fmla="*/ 552450 h 2057400"/>
              <a:gd name="connsiteX341" fmla="*/ 3512428 w 4630028"/>
              <a:gd name="connsiteY341" fmla="*/ 533400 h 2057400"/>
              <a:gd name="connsiteX342" fmla="*/ 3537828 w 4630028"/>
              <a:gd name="connsiteY342" fmla="*/ 508000 h 2057400"/>
              <a:gd name="connsiteX343" fmla="*/ 3556878 w 4630028"/>
              <a:gd name="connsiteY343" fmla="*/ 501650 h 2057400"/>
              <a:gd name="connsiteX344" fmla="*/ 3563228 w 4630028"/>
              <a:gd name="connsiteY344" fmla="*/ 482600 h 2057400"/>
              <a:gd name="connsiteX345" fmla="*/ 3594978 w 4630028"/>
              <a:gd name="connsiteY345" fmla="*/ 450850 h 2057400"/>
              <a:gd name="connsiteX346" fmla="*/ 3614028 w 4630028"/>
              <a:gd name="connsiteY346" fmla="*/ 43815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630028" h="2057400">
                <a:moveTo>
                  <a:pt x="3614028" y="438150"/>
                </a:moveTo>
                <a:cubicBezTo>
                  <a:pt x="3622495" y="437092"/>
                  <a:pt x="3635029" y="445477"/>
                  <a:pt x="3645778" y="444500"/>
                </a:cubicBezTo>
                <a:cubicBezTo>
                  <a:pt x="3659110" y="443288"/>
                  <a:pt x="3683878" y="431800"/>
                  <a:pt x="3683878" y="431800"/>
                </a:cubicBezTo>
                <a:cubicBezTo>
                  <a:pt x="3688111" y="425450"/>
                  <a:pt x="3690835" y="417776"/>
                  <a:pt x="3696578" y="412750"/>
                </a:cubicBezTo>
                <a:cubicBezTo>
                  <a:pt x="3723451" y="389236"/>
                  <a:pt x="3727563" y="389722"/>
                  <a:pt x="3753728" y="381000"/>
                </a:cubicBezTo>
                <a:cubicBezTo>
                  <a:pt x="3770109" y="383340"/>
                  <a:pt x="3799495" y="384834"/>
                  <a:pt x="3817228" y="393700"/>
                </a:cubicBezTo>
                <a:cubicBezTo>
                  <a:pt x="3824054" y="397113"/>
                  <a:pt x="3830415" y="401514"/>
                  <a:pt x="3836278" y="406400"/>
                </a:cubicBezTo>
                <a:cubicBezTo>
                  <a:pt x="3843177" y="412149"/>
                  <a:pt x="3848239" y="419937"/>
                  <a:pt x="3855328" y="425450"/>
                </a:cubicBezTo>
                <a:cubicBezTo>
                  <a:pt x="3867376" y="434821"/>
                  <a:pt x="3893428" y="450850"/>
                  <a:pt x="3893428" y="450850"/>
                </a:cubicBezTo>
                <a:cubicBezTo>
                  <a:pt x="3897661" y="457200"/>
                  <a:pt x="3900169" y="465132"/>
                  <a:pt x="3906128" y="469900"/>
                </a:cubicBezTo>
                <a:cubicBezTo>
                  <a:pt x="3911355" y="474081"/>
                  <a:pt x="3919191" y="473257"/>
                  <a:pt x="3925178" y="476250"/>
                </a:cubicBezTo>
                <a:cubicBezTo>
                  <a:pt x="3932004" y="479663"/>
                  <a:pt x="3937878" y="484717"/>
                  <a:pt x="3944228" y="488950"/>
                </a:cubicBezTo>
                <a:cubicBezTo>
                  <a:pt x="3946345" y="495300"/>
                  <a:pt x="3945131" y="504109"/>
                  <a:pt x="3950578" y="508000"/>
                </a:cubicBezTo>
                <a:cubicBezTo>
                  <a:pt x="3961471" y="515781"/>
                  <a:pt x="3988678" y="520700"/>
                  <a:pt x="3988678" y="520700"/>
                </a:cubicBezTo>
                <a:cubicBezTo>
                  <a:pt x="3990795" y="527050"/>
                  <a:pt x="3990295" y="535017"/>
                  <a:pt x="3995028" y="539750"/>
                </a:cubicBezTo>
                <a:cubicBezTo>
                  <a:pt x="4005821" y="550543"/>
                  <a:pt x="4020428" y="556683"/>
                  <a:pt x="4033128" y="565150"/>
                </a:cubicBezTo>
                <a:cubicBezTo>
                  <a:pt x="4039478" y="569383"/>
                  <a:pt x="4044938" y="575437"/>
                  <a:pt x="4052178" y="577850"/>
                </a:cubicBezTo>
                <a:cubicBezTo>
                  <a:pt x="4058528" y="579967"/>
                  <a:pt x="4065241" y="581207"/>
                  <a:pt x="4071228" y="584200"/>
                </a:cubicBezTo>
                <a:cubicBezTo>
                  <a:pt x="4078054" y="587613"/>
                  <a:pt x="4083304" y="593800"/>
                  <a:pt x="4090278" y="596900"/>
                </a:cubicBezTo>
                <a:lnTo>
                  <a:pt x="4147428" y="615950"/>
                </a:lnTo>
                <a:cubicBezTo>
                  <a:pt x="4153778" y="618067"/>
                  <a:pt x="4159852" y="621353"/>
                  <a:pt x="4166478" y="622300"/>
                </a:cubicBezTo>
                <a:cubicBezTo>
                  <a:pt x="4199776" y="627057"/>
                  <a:pt x="4216723" y="629126"/>
                  <a:pt x="4249028" y="635000"/>
                </a:cubicBezTo>
                <a:cubicBezTo>
                  <a:pt x="4259647" y="636931"/>
                  <a:pt x="4270307" y="638732"/>
                  <a:pt x="4280778" y="641350"/>
                </a:cubicBezTo>
                <a:cubicBezTo>
                  <a:pt x="4287272" y="642973"/>
                  <a:pt x="4293392" y="645861"/>
                  <a:pt x="4299828" y="647700"/>
                </a:cubicBezTo>
                <a:cubicBezTo>
                  <a:pt x="4309323" y="650413"/>
                  <a:pt x="4334128" y="655325"/>
                  <a:pt x="4344278" y="660400"/>
                </a:cubicBezTo>
                <a:cubicBezTo>
                  <a:pt x="4351104" y="663813"/>
                  <a:pt x="4356978" y="668867"/>
                  <a:pt x="4363328" y="673100"/>
                </a:cubicBezTo>
                <a:cubicBezTo>
                  <a:pt x="4367561" y="679450"/>
                  <a:pt x="4370069" y="687382"/>
                  <a:pt x="4376028" y="692150"/>
                </a:cubicBezTo>
                <a:cubicBezTo>
                  <a:pt x="4381255" y="696331"/>
                  <a:pt x="4389091" y="695507"/>
                  <a:pt x="4395078" y="698500"/>
                </a:cubicBezTo>
                <a:cubicBezTo>
                  <a:pt x="4401904" y="701913"/>
                  <a:pt x="4407302" y="707787"/>
                  <a:pt x="4414128" y="711200"/>
                </a:cubicBezTo>
                <a:cubicBezTo>
                  <a:pt x="4466708" y="737490"/>
                  <a:pt x="4397633" y="693854"/>
                  <a:pt x="4452228" y="730250"/>
                </a:cubicBezTo>
                <a:cubicBezTo>
                  <a:pt x="4454345" y="736600"/>
                  <a:pt x="4455327" y="743449"/>
                  <a:pt x="4458578" y="749300"/>
                </a:cubicBezTo>
                <a:cubicBezTo>
                  <a:pt x="4465991" y="762643"/>
                  <a:pt x="4479151" y="772920"/>
                  <a:pt x="4483978" y="787400"/>
                </a:cubicBezTo>
                <a:cubicBezTo>
                  <a:pt x="4487859" y="799042"/>
                  <a:pt x="4495656" y="833572"/>
                  <a:pt x="4509378" y="844550"/>
                </a:cubicBezTo>
                <a:cubicBezTo>
                  <a:pt x="4514605" y="848731"/>
                  <a:pt x="4522078" y="848783"/>
                  <a:pt x="4528428" y="850900"/>
                </a:cubicBezTo>
                <a:cubicBezTo>
                  <a:pt x="4534778" y="848783"/>
                  <a:pt x="4541491" y="847543"/>
                  <a:pt x="4547478" y="844550"/>
                </a:cubicBezTo>
                <a:cubicBezTo>
                  <a:pt x="4554304" y="841137"/>
                  <a:pt x="4558896" y="831850"/>
                  <a:pt x="4566528" y="831850"/>
                </a:cubicBezTo>
                <a:cubicBezTo>
                  <a:pt x="4579915" y="831850"/>
                  <a:pt x="4604628" y="844550"/>
                  <a:pt x="4604628" y="844550"/>
                </a:cubicBezTo>
                <a:cubicBezTo>
                  <a:pt x="4608861" y="850900"/>
                  <a:pt x="4614228" y="856626"/>
                  <a:pt x="4617328" y="863600"/>
                </a:cubicBezTo>
                <a:cubicBezTo>
                  <a:pt x="4622765" y="875833"/>
                  <a:pt x="4630028" y="901700"/>
                  <a:pt x="4630028" y="901700"/>
                </a:cubicBezTo>
                <a:cubicBezTo>
                  <a:pt x="4613804" y="950371"/>
                  <a:pt x="4631140" y="893362"/>
                  <a:pt x="4617328" y="996950"/>
                </a:cubicBezTo>
                <a:cubicBezTo>
                  <a:pt x="4616443" y="1003585"/>
                  <a:pt x="4613095" y="1009650"/>
                  <a:pt x="4610978" y="1016000"/>
                </a:cubicBezTo>
                <a:cubicBezTo>
                  <a:pt x="4617956" y="1064843"/>
                  <a:pt x="4621648" y="1064248"/>
                  <a:pt x="4610978" y="1117600"/>
                </a:cubicBezTo>
                <a:lnTo>
                  <a:pt x="4591928" y="1174750"/>
                </a:lnTo>
                <a:lnTo>
                  <a:pt x="4585578" y="1193800"/>
                </a:lnTo>
                <a:cubicBezTo>
                  <a:pt x="4568645" y="1191683"/>
                  <a:pt x="4550623" y="1193788"/>
                  <a:pt x="4534778" y="1187450"/>
                </a:cubicBezTo>
                <a:cubicBezTo>
                  <a:pt x="4527692" y="1184616"/>
                  <a:pt x="4524271" y="1175710"/>
                  <a:pt x="4522078" y="1168400"/>
                </a:cubicBezTo>
                <a:cubicBezTo>
                  <a:pt x="4519555" y="1159989"/>
                  <a:pt x="4515345" y="1094061"/>
                  <a:pt x="4503028" y="1085850"/>
                </a:cubicBezTo>
                <a:lnTo>
                  <a:pt x="4464928" y="1060450"/>
                </a:lnTo>
                <a:cubicBezTo>
                  <a:pt x="4460695" y="1054100"/>
                  <a:pt x="4458187" y="1046168"/>
                  <a:pt x="4452228" y="1041400"/>
                </a:cubicBezTo>
                <a:cubicBezTo>
                  <a:pt x="4447001" y="1037219"/>
                  <a:pt x="4437911" y="1039783"/>
                  <a:pt x="4433178" y="1035050"/>
                </a:cubicBezTo>
                <a:cubicBezTo>
                  <a:pt x="4399311" y="1001183"/>
                  <a:pt x="4458578" y="1026583"/>
                  <a:pt x="4407778" y="1009650"/>
                </a:cubicBezTo>
                <a:cubicBezTo>
                  <a:pt x="4371382" y="955055"/>
                  <a:pt x="4419845" y="1019303"/>
                  <a:pt x="4376028" y="984250"/>
                </a:cubicBezTo>
                <a:cubicBezTo>
                  <a:pt x="4370069" y="979482"/>
                  <a:pt x="4368724" y="970596"/>
                  <a:pt x="4363328" y="965200"/>
                </a:cubicBezTo>
                <a:cubicBezTo>
                  <a:pt x="4352196" y="954068"/>
                  <a:pt x="4339689" y="950282"/>
                  <a:pt x="4325228" y="946150"/>
                </a:cubicBezTo>
                <a:cubicBezTo>
                  <a:pt x="4316837" y="943752"/>
                  <a:pt x="4308187" y="942308"/>
                  <a:pt x="4299828" y="939800"/>
                </a:cubicBezTo>
                <a:cubicBezTo>
                  <a:pt x="4287006" y="935953"/>
                  <a:pt x="4261728" y="927100"/>
                  <a:pt x="4261728" y="927100"/>
                </a:cubicBezTo>
                <a:cubicBezTo>
                  <a:pt x="4249652" y="929515"/>
                  <a:pt x="4223945" y="933291"/>
                  <a:pt x="4210928" y="939800"/>
                </a:cubicBezTo>
                <a:cubicBezTo>
                  <a:pt x="4204102" y="943213"/>
                  <a:pt x="4198852" y="949400"/>
                  <a:pt x="4191878" y="952500"/>
                </a:cubicBezTo>
                <a:cubicBezTo>
                  <a:pt x="4151242" y="970560"/>
                  <a:pt x="4160694" y="961005"/>
                  <a:pt x="4122028" y="971550"/>
                </a:cubicBezTo>
                <a:lnTo>
                  <a:pt x="4064878" y="990600"/>
                </a:lnTo>
                <a:lnTo>
                  <a:pt x="4045828" y="996950"/>
                </a:lnTo>
                <a:cubicBezTo>
                  <a:pt x="4039478" y="999067"/>
                  <a:pt x="4032347" y="999587"/>
                  <a:pt x="4026778" y="1003300"/>
                </a:cubicBezTo>
                <a:cubicBezTo>
                  <a:pt x="4020428" y="1007533"/>
                  <a:pt x="4014702" y="1012900"/>
                  <a:pt x="4007728" y="1016000"/>
                </a:cubicBezTo>
                <a:cubicBezTo>
                  <a:pt x="3995495" y="1021437"/>
                  <a:pt x="3969628" y="1028700"/>
                  <a:pt x="3969628" y="1028700"/>
                </a:cubicBezTo>
                <a:cubicBezTo>
                  <a:pt x="3967489" y="1031908"/>
                  <a:pt x="3946822" y="1059289"/>
                  <a:pt x="3950578" y="1066800"/>
                </a:cubicBezTo>
                <a:cubicBezTo>
                  <a:pt x="3953571" y="1072787"/>
                  <a:pt x="3963278" y="1071033"/>
                  <a:pt x="3969628" y="1073150"/>
                </a:cubicBezTo>
                <a:cubicBezTo>
                  <a:pt x="3975695" y="1091351"/>
                  <a:pt x="3983251" y="1103516"/>
                  <a:pt x="3969628" y="1123950"/>
                </a:cubicBezTo>
                <a:cubicBezTo>
                  <a:pt x="3965915" y="1129519"/>
                  <a:pt x="3956928" y="1128183"/>
                  <a:pt x="3950578" y="1130300"/>
                </a:cubicBezTo>
                <a:cubicBezTo>
                  <a:pt x="3939995" y="1162050"/>
                  <a:pt x="3942111" y="1143000"/>
                  <a:pt x="3956928" y="1187450"/>
                </a:cubicBezTo>
                <a:lnTo>
                  <a:pt x="3963278" y="1206500"/>
                </a:lnTo>
                <a:cubicBezTo>
                  <a:pt x="3961161" y="1229783"/>
                  <a:pt x="3960234" y="1253206"/>
                  <a:pt x="3956928" y="1276350"/>
                </a:cubicBezTo>
                <a:cubicBezTo>
                  <a:pt x="3955981" y="1282976"/>
                  <a:pt x="3955311" y="1290667"/>
                  <a:pt x="3950578" y="1295400"/>
                </a:cubicBezTo>
                <a:cubicBezTo>
                  <a:pt x="3945845" y="1300133"/>
                  <a:pt x="3937878" y="1299633"/>
                  <a:pt x="3931528" y="1301750"/>
                </a:cubicBezTo>
                <a:cubicBezTo>
                  <a:pt x="3927295" y="1308100"/>
                  <a:pt x="3922241" y="1313974"/>
                  <a:pt x="3918828" y="1320800"/>
                </a:cubicBezTo>
                <a:cubicBezTo>
                  <a:pt x="3915835" y="1326787"/>
                  <a:pt x="3916659" y="1334623"/>
                  <a:pt x="3912478" y="1339850"/>
                </a:cubicBezTo>
                <a:cubicBezTo>
                  <a:pt x="3907710" y="1345809"/>
                  <a:pt x="3899778" y="1348317"/>
                  <a:pt x="3893428" y="1352550"/>
                </a:cubicBezTo>
                <a:cubicBezTo>
                  <a:pt x="3886916" y="1372085"/>
                  <a:pt x="3880522" y="1380765"/>
                  <a:pt x="3893428" y="1403350"/>
                </a:cubicBezTo>
                <a:cubicBezTo>
                  <a:pt x="3897214" y="1409976"/>
                  <a:pt x="3906128" y="1411817"/>
                  <a:pt x="3912478" y="1416050"/>
                </a:cubicBezTo>
                <a:cubicBezTo>
                  <a:pt x="3915734" y="1425819"/>
                  <a:pt x="3926155" y="1444381"/>
                  <a:pt x="3912478" y="1454150"/>
                </a:cubicBezTo>
                <a:cubicBezTo>
                  <a:pt x="3901585" y="1461931"/>
                  <a:pt x="3887078" y="1462617"/>
                  <a:pt x="3874378" y="1466850"/>
                </a:cubicBezTo>
                <a:lnTo>
                  <a:pt x="3855328" y="1473200"/>
                </a:lnTo>
                <a:cubicBezTo>
                  <a:pt x="3853211" y="1521883"/>
                  <a:pt x="3854564" y="1570842"/>
                  <a:pt x="3848978" y="1619250"/>
                </a:cubicBezTo>
                <a:cubicBezTo>
                  <a:pt x="3848103" y="1626831"/>
                  <a:pt x="3842237" y="1633532"/>
                  <a:pt x="3836278" y="1638300"/>
                </a:cubicBezTo>
                <a:cubicBezTo>
                  <a:pt x="3831051" y="1642481"/>
                  <a:pt x="3823578" y="1642533"/>
                  <a:pt x="3817228" y="1644650"/>
                </a:cubicBezTo>
                <a:cubicBezTo>
                  <a:pt x="3812995" y="1651000"/>
                  <a:pt x="3807941" y="1656874"/>
                  <a:pt x="3804528" y="1663700"/>
                </a:cubicBezTo>
                <a:cubicBezTo>
                  <a:pt x="3796859" y="1679038"/>
                  <a:pt x="3800643" y="1689668"/>
                  <a:pt x="3785478" y="1701800"/>
                </a:cubicBezTo>
                <a:cubicBezTo>
                  <a:pt x="3780251" y="1705981"/>
                  <a:pt x="3772778" y="1706033"/>
                  <a:pt x="3766428" y="1708150"/>
                </a:cubicBezTo>
                <a:cubicBezTo>
                  <a:pt x="3757961" y="1720850"/>
                  <a:pt x="3745855" y="1731770"/>
                  <a:pt x="3741028" y="1746250"/>
                </a:cubicBezTo>
                <a:cubicBezTo>
                  <a:pt x="3736298" y="1760440"/>
                  <a:pt x="3729834" y="1790969"/>
                  <a:pt x="3715628" y="1803400"/>
                </a:cubicBezTo>
                <a:cubicBezTo>
                  <a:pt x="3704141" y="1813451"/>
                  <a:pt x="3690228" y="1820333"/>
                  <a:pt x="3677528" y="1828800"/>
                </a:cubicBezTo>
                <a:lnTo>
                  <a:pt x="3658478" y="1841500"/>
                </a:lnTo>
                <a:cubicBezTo>
                  <a:pt x="3654245" y="1847850"/>
                  <a:pt x="3645778" y="1852918"/>
                  <a:pt x="3645778" y="1860550"/>
                </a:cubicBezTo>
                <a:cubicBezTo>
                  <a:pt x="3645778" y="1895815"/>
                  <a:pt x="3655955" y="1896968"/>
                  <a:pt x="3677528" y="1911350"/>
                </a:cubicBezTo>
                <a:cubicBezTo>
                  <a:pt x="3679645" y="1917700"/>
                  <a:pt x="3683878" y="1923707"/>
                  <a:pt x="3683878" y="1930400"/>
                </a:cubicBezTo>
                <a:cubicBezTo>
                  <a:pt x="3683878" y="1937093"/>
                  <a:pt x="3681709" y="1944223"/>
                  <a:pt x="3677528" y="1949450"/>
                </a:cubicBezTo>
                <a:cubicBezTo>
                  <a:pt x="3668576" y="1960641"/>
                  <a:pt x="3651977" y="1964317"/>
                  <a:pt x="3639428" y="1968500"/>
                </a:cubicBezTo>
                <a:cubicBezTo>
                  <a:pt x="3615962" y="2003699"/>
                  <a:pt x="3640154" y="1975858"/>
                  <a:pt x="3607678" y="1993900"/>
                </a:cubicBezTo>
                <a:lnTo>
                  <a:pt x="3550528" y="2032000"/>
                </a:lnTo>
                <a:lnTo>
                  <a:pt x="3531478" y="2044700"/>
                </a:lnTo>
                <a:lnTo>
                  <a:pt x="3512428" y="2057400"/>
                </a:lnTo>
                <a:cubicBezTo>
                  <a:pt x="3499879" y="2053217"/>
                  <a:pt x="3483280" y="2049541"/>
                  <a:pt x="3474328" y="2038350"/>
                </a:cubicBezTo>
                <a:cubicBezTo>
                  <a:pt x="3470147" y="2033123"/>
                  <a:pt x="3470095" y="2025650"/>
                  <a:pt x="3467978" y="2019300"/>
                </a:cubicBezTo>
                <a:cubicBezTo>
                  <a:pt x="3481833" y="1977736"/>
                  <a:pt x="3462590" y="2018530"/>
                  <a:pt x="3493378" y="1993900"/>
                </a:cubicBezTo>
                <a:cubicBezTo>
                  <a:pt x="3499337" y="1989132"/>
                  <a:pt x="3501845" y="1981200"/>
                  <a:pt x="3506078" y="1974850"/>
                </a:cubicBezTo>
                <a:cubicBezTo>
                  <a:pt x="3503811" y="1965782"/>
                  <a:pt x="3491244" y="1912755"/>
                  <a:pt x="3487028" y="1911350"/>
                </a:cubicBezTo>
                <a:lnTo>
                  <a:pt x="3467978" y="1905000"/>
                </a:lnTo>
                <a:cubicBezTo>
                  <a:pt x="3463745" y="1898650"/>
                  <a:pt x="3453781" y="1893434"/>
                  <a:pt x="3455278" y="1885950"/>
                </a:cubicBezTo>
                <a:cubicBezTo>
                  <a:pt x="3456775" y="1878466"/>
                  <a:pt x="3471915" y="1880490"/>
                  <a:pt x="3474328" y="1873250"/>
                </a:cubicBezTo>
                <a:cubicBezTo>
                  <a:pt x="3483099" y="1846938"/>
                  <a:pt x="3463415" y="1846329"/>
                  <a:pt x="3448928" y="1841500"/>
                </a:cubicBezTo>
                <a:cubicBezTo>
                  <a:pt x="3442264" y="1821509"/>
                  <a:pt x="3437765" y="1819376"/>
                  <a:pt x="3448928" y="1797050"/>
                </a:cubicBezTo>
                <a:cubicBezTo>
                  <a:pt x="3455754" y="1783398"/>
                  <a:pt x="3474328" y="1758950"/>
                  <a:pt x="3474328" y="1758950"/>
                </a:cubicBezTo>
                <a:cubicBezTo>
                  <a:pt x="3463292" y="1725841"/>
                  <a:pt x="3476139" y="1751387"/>
                  <a:pt x="3448928" y="1727200"/>
                </a:cubicBezTo>
                <a:cubicBezTo>
                  <a:pt x="3435504" y="1715268"/>
                  <a:pt x="3425772" y="1699063"/>
                  <a:pt x="3410828" y="1689100"/>
                </a:cubicBezTo>
                <a:cubicBezTo>
                  <a:pt x="3364416" y="1658158"/>
                  <a:pt x="3422774" y="1695926"/>
                  <a:pt x="3366378" y="1663700"/>
                </a:cubicBezTo>
                <a:cubicBezTo>
                  <a:pt x="3359752" y="1659914"/>
                  <a:pt x="3354302" y="1654100"/>
                  <a:pt x="3347328" y="1651000"/>
                </a:cubicBezTo>
                <a:cubicBezTo>
                  <a:pt x="3335095" y="1645563"/>
                  <a:pt x="3321928" y="1642533"/>
                  <a:pt x="3309228" y="1638300"/>
                </a:cubicBezTo>
                <a:cubicBezTo>
                  <a:pt x="3302878" y="1636183"/>
                  <a:pt x="3295747" y="1635663"/>
                  <a:pt x="3290178" y="1631950"/>
                </a:cubicBezTo>
                <a:cubicBezTo>
                  <a:pt x="3240939" y="1599124"/>
                  <a:pt x="3266558" y="1611377"/>
                  <a:pt x="3213978" y="1593850"/>
                </a:cubicBezTo>
                <a:lnTo>
                  <a:pt x="3194928" y="1587500"/>
                </a:lnTo>
                <a:cubicBezTo>
                  <a:pt x="3188578" y="1585383"/>
                  <a:pt x="3182372" y="1582773"/>
                  <a:pt x="3175878" y="1581150"/>
                </a:cubicBezTo>
                <a:cubicBezTo>
                  <a:pt x="3167411" y="1579033"/>
                  <a:pt x="3158837" y="1577308"/>
                  <a:pt x="3150478" y="1574800"/>
                </a:cubicBezTo>
                <a:cubicBezTo>
                  <a:pt x="3137656" y="1570953"/>
                  <a:pt x="3112378" y="1562100"/>
                  <a:pt x="3112378" y="1562100"/>
                </a:cubicBezTo>
                <a:cubicBezTo>
                  <a:pt x="3059711" y="1575267"/>
                  <a:pt x="3097239" y="1568729"/>
                  <a:pt x="3004428" y="1562100"/>
                </a:cubicBezTo>
                <a:lnTo>
                  <a:pt x="2909178" y="1555750"/>
                </a:lnTo>
                <a:cubicBezTo>
                  <a:pt x="2904995" y="1543201"/>
                  <a:pt x="2901319" y="1526602"/>
                  <a:pt x="2890128" y="1517650"/>
                </a:cubicBezTo>
                <a:cubicBezTo>
                  <a:pt x="2884901" y="1513469"/>
                  <a:pt x="2877428" y="1513417"/>
                  <a:pt x="2871078" y="1511300"/>
                </a:cubicBezTo>
                <a:cubicBezTo>
                  <a:pt x="2866845" y="1504950"/>
                  <a:pt x="2864728" y="1496483"/>
                  <a:pt x="2858378" y="1492250"/>
                </a:cubicBezTo>
                <a:cubicBezTo>
                  <a:pt x="2851116" y="1487409"/>
                  <a:pt x="2841369" y="1488298"/>
                  <a:pt x="2832978" y="1485900"/>
                </a:cubicBezTo>
                <a:cubicBezTo>
                  <a:pt x="2826542" y="1484061"/>
                  <a:pt x="2819779" y="1482801"/>
                  <a:pt x="2813928" y="1479550"/>
                </a:cubicBezTo>
                <a:cubicBezTo>
                  <a:pt x="2800585" y="1472137"/>
                  <a:pt x="2790308" y="1458977"/>
                  <a:pt x="2775828" y="1454150"/>
                </a:cubicBezTo>
                <a:cubicBezTo>
                  <a:pt x="2763128" y="1449917"/>
                  <a:pt x="2748867" y="1448876"/>
                  <a:pt x="2737728" y="1441450"/>
                </a:cubicBezTo>
                <a:lnTo>
                  <a:pt x="2699628" y="1416050"/>
                </a:lnTo>
                <a:cubicBezTo>
                  <a:pt x="2667878" y="1418167"/>
                  <a:pt x="2636004" y="1418886"/>
                  <a:pt x="2604378" y="1422400"/>
                </a:cubicBezTo>
                <a:cubicBezTo>
                  <a:pt x="2597725" y="1423139"/>
                  <a:pt x="2591963" y="1427865"/>
                  <a:pt x="2585328" y="1428750"/>
                </a:cubicBezTo>
                <a:cubicBezTo>
                  <a:pt x="2560064" y="1432119"/>
                  <a:pt x="2534528" y="1432983"/>
                  <a:pt x="2509128" y="1435100"/>
                </a:cubicBezTo>
                <a:cubicBezTo>
                  <a:pt x="2434303" y="1450065"/>
                  <a:pt x="2527444" y="1432047"/>
                  <a:pt x="2432928" y="1447800"/>
                </a:cubicBezTo>
                <a:cubicBezTo>
                  <a:pt x="2422282" y="1449574"/>
                  <a:pt x="2411761" y="1452033"/>
                  <a:pt x="2401178" y="1454150"/>
                </a:cubicBezTo>
                <a:cubicBezTo>
                  <a:pt x="2375778" y="1452033"/>
                  <a:pt x="2350269" y="1450961"/>
                  <a:pt x="2324978" y="1447800"/>
                </a:cubicBezTo>
                <a:cubicBezTo>
                  <a:pt x="2309623" y="1445881"/>
                  <a:pt x="2272527" y="1432433"/>
                  <a:pt x="2261478" y="1428750"/>
                </a:cubicBezTo>
                <a:cubicBezTo>
                  <a:pt x="2234149" y="1419640"/>
                  <a:pt x="2248922" y="1424023"/>
                  <a:pt x="2217028" y="1416050"/>
                </a:cubicBezTo>
                <a:cubicBezTo>
                  <a:pt x="2195861" y="1418167"/>
                  <a:pt x="2172894" y="1413597"/>
                  <a:pt x="2153528" y="1422400"/>
                </a:cubicBezTo>
                <a:cubicBezTo>
                  <a:pt x="2145583" y="1426011"/>
                  <a:pt x="2149576" y="1439409"/>
                  <a:pt x="2147178" y="1447800"/>
                </a:cubicBezTo>
                <a:cubicBezTo>
                  <a:pt x="2145339" y="1454236"/>
                  <a:pt x="2144079" y="1460999"/>
                  <a:pt x="2140828" y="1466850"/>
                </a:cubicBezTo>
                <a:cubicBezTo>
                  <a:pt x="2133415" y="1480193"/>
                  <a:pt x="2120255" y="1490470"/>
                  <a:pt x="2115428" y="1504950"/>
                </a:cubicBezTo>
                <a:cubicBezTo>
                  <a:pt x="2113311" y="1511300"/>
                  <a:pt x="2113259" y="1518773"/>
                  <a:pt x="2109078" y="1524000"/>
                </a:cubicBezTo>
                <a:cubicBezTo>
                  <a:pt x="2104310" y="1529959"/>
                  <a:pt x="2096378" y="1532467"/>
                  <a:pt x="2090028" y="1536700"/>
                </a:cubicBezTo>
                <a:cubicBezTo>
                  <a:pt x="2087911" y="1549400"/>
                  <a:pt x="2089436" y="1563284"/>
                  <a:pt x="2083678" y="1574800"/>
                </a:cubicBezTo>
                <a:cubicBezTo>
                  <a:pt x="2077173" y="1587811"/>
                  <a:pt x="2055981" y="1588070"/>
                  <a:pt x="2045578" y="1593850"/>
                </a:cubicBezTo>
                <a:lnTo>
                  <a:pt x="1988428" y="1631950"/>
                </a:lnTo>
                <a:cubicBezTo>
                  <a:pt x="1982078" y="1636183"/>
                  <a:pt x="1976618" y="1642237"/>
                  <a:pt x="1969378" y="1644650"/>
                </a:cubicBezTo>
                <a:cubicBezTo>
                  <a:pt x="1948164" y="1651721"/>
                  <a:pt x="1948848" y="1652034"/>
                  <a:pt x="1924928" y="1657350"/>
                </a:cubicBezTo>
                <a:cubicBezTo>
                  <a:pt x="1914392" y="1659691"/>
                  <a:pt x="1903912" y="1662570"/>
                  <a:pt x="1893178" y="1663700"/>
                </a:cubicBezTo>
                <a:cubicBezTo>
                  <a:pt x="1863632" y="1666810"/>
                  <a:pt x="1833911" y="1667933"/>
                  <a:pt x="1804278" y="1670050"/>
                </a:cubicBezTo>
                <a:cubicBezTo>
                  <a:pt x="1800045" y="1676400"/>
                  <a:pt x="1797321" y="1684074"/>
                  <a:pt x="1791578" y="1689100"/>
                </a:cubicBezTo>
                <a:cubicBezTo>
                  <a:pt x="1764705" y="1712614"/>
                  <a:pt x="1760593" y="1712128"/>
                  <a:pt x="1734428" y="1720850"/>
                </a:cubicBezTo>
                <a:cubicBezTo>
                  <a:pt x="1740778" y="1725083"/>
                  <a:pt x="1757711" y="1727200"/>
                  <a:pt x="1753478" y="1733550"/>
                </a:cubicBezTo>
                <a:cubicBezTo>
                  <a:pt x="1747491" y="1742530"/>
                  <a:pt x="1732141" y="1737060"/>
                  <a:pt x="1721728" y="1739900"/>
                </a:cubicBezTo>
                <a:cubicBezTo>
                  <a:pt x="1708813" y="1743422"/>
                  <a:pt x="1696615" y="1749353"/>
                  <a:pt x="1683628" y="1752600"/>
                </a:cubicBezTo>
                <a:cubicBezTo>
                  <a:pt x="1675161" y="1754717"/>
                  <a:pt x="1666587" y="1756442"/>
                  <a:pt x="1658228" y="1758950"/>
                </a:cubicBezTo>
                <a:cubicBezTo>
                  <a:pt x="1645406" y="1762797"/>
                  <a:pt x="1632828" y="1767417"/>
                  <a:pt x="1620128" y="1771650"/>
                </a:cubicBezTo>
                <a:lnTo>
                  <a:pt x="1524878" y="1803400"/>
                </a:lnTo>
                <a:lnTo>
                  <a:pt x="1486778" y="1816100"/>
                </a:lnTo>
                <a:cubicBezTo>
                  <a:pt x="1480428" y="1818217"/>
                  <a:pt x="1474222" y="1820827"/>
                  <a:pt x="1467728" y="1822450"/>
                </a:cubicBezTo>
                <a:cubicBezTo>
                  <a:pt x="1429837" y="1831923"/>
                  <a:pt x="1450936" y="1827365"/>
                  <a:pt x="1404228" y="1835150"/>
                </a:cubicBezTo>
                <a:cubicBezTo>
                  <a:pt x="1383061" y="1833033"/>
                  <a:pt x="1361636" y="1832720"/>
                  <a:pt x="1340728" y="1828800"/>
                </a:cubicBezTo>
                <a:cubicBezTo>
                  <a:pt x="1327570" y="1826333"/>
                  <a:pt x="1315328" y="1820333"/>
                  <a:pt x="1302628" y="1816100"/>
                </a:cubicBezTo>
                <a:lnTo>
                  <a:pt x="1283578" y="1809750"/>
                </a:lnTo>
                <a:lnTo>
                  <a:pt x="1264528" y="1803400"/>
                </a:lnTo>
                <a:cubicBezTo>
                  <a:pt x="1258178" y="1801283"/>
                  <a:pt x="1251047" y="1800763"/>
                  <a:pt x="1245478" y="1797050"/>
                </a:cubicBezTo>
                <a:lnTo>
                  <a:pt x="1207378" y="1771650"/>
                </a:lnTo>
                <a:cubicBezTo>
                  <a:pt x="1201028" y="1767417"/>
                  <a:pt x="1195568" y="1761363"/>
                  <a:pt x="1188328" y="1758950"/>
                </a:cubicBezTo>
                <a:lnTo>
                  <a:pt x="1150228" y="1746250"/>
                </a:lnTo>
                <a:lnTo>
                  <a:pt x="1131178" y="1739900"/>
                </a:lnTo>
                <a:cubicBezTo>
                  <a:pt x="1124828" y="1737783"/>
                  <a:pt x="1117697" y="1737263"/>
                  <a:pt x="1112128" y="1733550"/>
                </a:cubicBezTo>
                <a:cubicBezTo>
                  <a:pt x="1105778" y="1729317"/>
                  <a:pt x="1100093" y="1723856"/>
                  <a:pt x="1093078" y="1720850"/>
                </a:cubicBezTo>
                <a:cubicBezTo>
                  <a:pt x="1085056" y="1717412"/>
                  <a:pt x="1076037" y="1717008"/>
                  <a:pt x="1067678" y="1714500"/>
                </a:cubicBezTo>
                <a:cubicBezTo>
                  <a:pt x="1054856" y="1710653"/>
                  <a:pt x="1029578" y="1701800"/>
                  <a:pt x="1029578" y="1701800"/>
                </a:cubicBezTo>
                <a:cubicBezTo>
                  <a:pt x="981838" y="1706140"/>
                  <a:pt x="970912" y="1703525"/>
                  <a:pt x="934328" y="1714500"/>
                </a:cubicBezTo>
                <a:lnTo>
                  <a:pt x="877178" y="1733550"/>
                </a:lnTo>
                <a:lnTo>
                  <a:pt x="858128" y="1739900"/>
                </a:lnTo>
                <a:cubicBezTo>
                  <a:pt x="843311" y="1737783"/>
                  <a:pt x="828014" y="1737851"/>
                  <a:pt x="813678" y="1733550"/>
                </a:cubicBezTo>
                <a:cubicBezTo>
                  <a:pt x="806368" y="1731357"/>
                  <a:pt x="799396" y="1726809"/>
                  <a:pt x="794628" y="1720850"/>
                </a:cubicBezTo>
                <a:cubicBezTo>
                  <a:pt x="788021" y="1712592"/>
                  <a:pt x="782040" y="1664149"/>
                  <a:pt x="781928" y="1663700"/>
                </a:cubicBezTo>
                <a:cubicBezTo>
                  <a:pt x="778681" y="1650713"/>
                  <a:pt x="773461" y="1638300"/>
                  <a:pt x="769228" y="1625600"/>
                </a:cubicBezTo>
                <a:lnTo>
                  <a:pt x="762878" y="1606550"/>
                </a:lnTo>
                <a:cubicBezTo>
                  <a:pt x="764995" y="1593850"/>
                  <a:pt x="763470" y="1579966"/>
                  <a:pt x="769228" y="1568450"/>
                </a:cubicBezTo>
                <a:cubicBezTo>
                  <a:pt x="772641" y="1561624"/>
                  <a:pt x="783510" y="1561709"/>
                  <a:pt x="788278" y="1555750"/>
                </a:cubicBezTo>
                <a:cubicBezTo>
                  <a:pt x="792459" y="1550523"/>
                  <a:pt x="792511" y="1543050"/>
                  <a:pt x="794628" y="1536700"/>
                </a:cubicBezTo>
                <a:cubicBezTo>
                  <a:pt x="792511" y="1511300"/>
                  <a:pt x="795100" y="1485058"/>
                  <a:pt x="788278" y="1460500"/>
                </a:cubicBezTo>
                <a:cubicBezTo>
                  <a:pt x="784193" y="1445793"/>
                  <a:pt x="767705" y="1436880"/>
                  <a:pt x="762878" y="1422400"/>
                </a:cubicBezTo>
                <a:lnTo>
                  <a:pt x="756528" y="1403350"/>
                </a:lnTo>
                <a:cubicBezTo>
                  <a:pt x="773461" y="1352550"/>
                  <a:pt x="748061" y="1411817"/>
                  <a:pt x="781928" y="1377950"/>
                </a:cubicBezTo>
                <a:cubicBezTo>
                  <a:pt x="792721" y="1367157"/>
                  <a:pt x="807328" y="1339850"/>
                  <a:pt x="807328" y="1339850"/>
                </a:cubicBezTo>
                <a:cubicBezTo>
                  <a:pt x="796151" y="1306320"/>
                  <a:pt x="806547" y="1324513"/>
                  <a:pt x="762878" y="1295400"/>
                </a:cubicBezTo>
                <a:lnTo>
                  <a:pt x="743828" y="1282700"/>
                </a:lnTo>
                <a:lnTo>
                  <a:pt x="724778" y="1270000"/>
                </a:lnTo>
                <a:cubicBezTo>
                  <a:pt x="722661" y="1263650"/>
                  <a:pt x="723161" y="1255683"/>
                  <a:pt x="718428" y="1250950"/>
                </a:cubicBezTo>
                <a:cubicBezTo>
                  <a:pt x="707635" y="1240157"/>
                  <a:pt x="680328" y="1225550"/>
                  <a:pt x="680328" y="1225550"/>
                </a:cubicBezTo>
                <a:cubicBezTo>
                  <a:pt x="669819" y="1194024"/>
                  <a:pt x="676142" y="1187000"/>
                  <a:pt x="648578" y="1174750"/>
                </a:cubicBezTo>
                <a:cubicBezTo>
                  <a:pt x="636345" y="1169313"/>
                  <a:pt x="623178" y="1166283"/>
                  <a:pt x="610478" y="1162050"/>
                </a:cubicBezTo>
                <a:lnTo>
                  <a:pt x="591428" y="1155700"/>
                </a:lnTo>
                <a:cubicBezTo>
                  <a:pt x="586898" y="1142111"/>
                  <a:pt x="583964" y="1127737"/>
                  <a:pt x="572378" y="1117600"/>
                </a:cubicBezTo>
                <a:cubicBezTo>
                  <a:pt x="560891" y="1107549"/>
                  <a:pt x="548758" y="1097027"/>
                  <a:pt x="534278" y="1092200"/>
                </a:cubicBezTo>
                <a:lnTo>
                  <a:pt x="458078" y="1066800"/>
                </a:lnTo>
                <a:lnTo>
                  <a:pt x="439028" y="1060450"/>
                </a:lnTo>
                <a:cubicBezTo>
                  <a:pt x="432678" y="1058333"/>
                  <a:pt x="425547" y="1057813"/>
                  <a:pt x="419978" y="1054100"/>
                </a:cubicBezTo>
                <a:lnTo>
                  <a:pt x="381878" y="1028700"/>
                </a:lnTo>
                <a:cubicBezTo>
                  <a:pt x="377645" y="1022350"/>
                  <a:pt x="372591" y="1016476"/>
                  <a:pt x="369178" y="1009650"/>
                </a:cubicBezTo>
                <a:cubicBezTo>
                  <a:pt x="358849" y="988992"/>
                  <a:pt x="368326" y="989748"/>
                  <a:pt x="350128" y="971550"/>
                </a:cubicBezTo>
                <a:cubicBezTo>
                  <a:pt x="344732" y="966154"/>
                  <a:pt x="337428" y="963083"/>
                  <a:pt x="331078" y="958850"/>
                </a:cubicBezTo>
                <a:cubicBezTo>
                  <a:pt x="326620" y="883056"/>
                  <a:pt x="354224" y="862473"/>
                  <a:pt x="305678" y="838200"/>
                </a:cubicBezTo>
                <a:cubicBezTo>
                  <a:pt x="299691" y="835207"/>
                  <a:pt x="292978" y="833967"/>
                  <a:pt x="286628" y="831850"/>
                </a:cubicBezTo>
                <a:cubicBezTo>
                  <a:pt x="268591" y="777739"/>
                  <a:pt x="294646" y="860906"/>
                  <a:pt x="273928" y="736600"/>
                </a:cubicBezTo>
                <a:cubicBezTo>
                  <a:pt x="271727" y="723395"/>
                  <a:pt x="272367" y="705926"/>
                  <a:pt x="261228" y="698500"/>
                </a:cubicBezTo>
                <a:lnTo>
                  <a:pt x="242178" y="685800"/>
                </a:lnTo>
                <a:cubicBezTo>
                  <a:pt x="237945" y="679450"/>
                  <a:pt x="232891" y="673576"/>
                  <a:pt x="229478" y="666750"/>
                </a:cubicBezTo>
                <a:cubicBezTo>
                  <a:pt x="223502" y="654798"/>
                  <a:pt x="223663" y="636922"/>
                  <a:pt x="210428" y="628650"/>
                </a:cubicBezTo>
                <a:cubicBezTo>
                  <a:pt x="175375" y="606742"/>
                  <a:pt x="85411" y="610837"/>
                  <a:pt x="64378" y="609600"/>
                </a:cubicBezTo>
                <a:cubicBezTo>
                  <a:pt x="58028" y="607483"/>
                  <a:pt x="51179" y="606501"/>
                  <a:pt x="45328" y="603250"/>
                </a:cubicBezTo>
                <a:cubicBezTo>
                  <a:pt x="31985" y="595837"/>
                  <a:pt x="7228" y="577850"/>
                  <a:pt x="7228" y="577850"/>
                </a:cubicBezTo>
                <a:cubicBezTo>
                  <a:pt x="-1047" y="553024"/>
                  <a:pt x="-9451" y="544520"/>
                  <a:pt x="26278" y="520700"/>
                </a:cubicBezTo>
                <a:lnTo>
                  <a:pt x="64378" y="495300"/>
                </a:lnTo>
                <a:cubicBezTo>
                  <a:pt x="68561" y="482751"/>
                  <a:pt x="72237" y="466152"/>
                  <a:pt x="83428" y="457200"/>
                </a:cubicBezTo>
                <a:cubicBezTo>
                  <a:pt x="88655" y="453019"/>
                  <a:pt x="96128" y="452967"/>
                  <a:pt x="102478" y="450850"/>
                </a:cubicBezTo>
                <a:cubicBezTo>
                  <a:pt x="132943" y="405153"/>
                  <a:pt x="89802" y="461417"/>
                  <a:pt x="153278" y="419100"/>
                </a:cubicBezTo>
                <a:cubicBezTo>
                  <a:pt x="165978" y="410633"/>
                  <a:pt x="176898" y="398527"/>
                  <a:pt x="191378" y="393700"/>
                </a:cubicBezTo>
                <a:cubicBezTo>
                  <a:pt x="237053" y="378475"/>
                  <a:pt x="180014" y="396947"/>
                  <a:pt x="235828" y="381000"/>
                </a:cubicBezTo>
                <a:cubicBezTo>
                  <a:pt x="259631" y="374199"/>
                  <a:pt x="252983" y="373263"/>
                  <a:pt x="280278" y="368300"/>
                </a:cubicBezTo>
                <a:cubicBezTo>
                  <a:pt x="295004" y="365623"/>
                  <a:pt x="309911" y="364067"/>
                  <a:pt x="324728" y="361950"/>
                </a:cubicBezTo>
                <a:cubicBezTo>
                  <a:pt x="371107" y="346490"/>
                  <a:pt x="349841" y="352497"/>
                  <a:pt x="388228" y="342900"/>
                </a:cubicBezTo>
                <a:cubicBezTo>
                  <a:pt x="418263" y="344902"/>
                  <a:pt x="483676" y="346124"/>
                  <a:pt x="521578" y="355600"/>
                </a:cubicBezTo>
                <a:cubicBezTo>
                  <a:pt x="534565" y="358847"/>
                  <a:pt x="546978" y="364067"/>
                  <a:pt x="559678" y="368300"/>
                </a:cubicBezTo>
                <a:lnTo>
                  <a:pt x="578728" y="374650"/>
                </a:lnTo>
                <a:cubicBezTo>
                  <a:pt x="610478" y="372533"/>
                  <a:pt x="642590" y="373531"/>
                  <a:pt x="673978" y="368300"/>
                </a:cubicBezTo>
                <a:cubicBezTo>
                  <a:pt x="687833" y="365991"/>
                  <a:pt x="700340" y="347326"/>
                  <a:pt x="705728" y="336550"/>
                </a:cubicBezTo>
                <a:cubicBezTo>
                  <a:pt x="708721" y="330563"/>
                  <a:pt x="707897" y="322727"/>
                  <a:pt x="712078" y="317500"/>
                </a:cubicBezTo>
                <a:cubicBezTo>
                  <a:pt x="716846" y="311541"/>
                  <a:pt x="724778" y="309033"/>
                  <a:pt x="731128" y="304800"/>
                </a:cubicBezTo>
                <a:cubicBezTo>
                  <a:pt x="735361" y="298450"/>
                  <a:pt x="738432" y="291146"/>
                  <a:pt x="743828" y="285750"/>
                </a:cubicBezTo>
                <a:cubicBezTo>
                  <a:pt x="749224" y="280354"/>
                  <a:pt x="758110" y="279009"/>
                  <a:pt x="762878" y="273050"/>
                </a:cubicBezTo>
                <a:cubicBezTo>
                  <a:pt x="797931" y="229233"/>
                  <a:pt x="733683" y="277696"/>
                  <a:pt x="788278" y="241300"/>
                </a:cubicBezTo>
                <a:cubicBezTo>
                  <a:pt x="790395" y="234950"/>
                  <a:pt x="788816" y="225571"/>
                  <a:pt x="794628" y="222250"/>
                </a:cubicBezTo>
                <a:cubicBezTo>
                  <a:pt x="805807" y="215862"/>
                  <a:pt x="820159" y="218693"/>
                  <a:pt x="832728" y="215900"/>
                </a:cubicBezTo>
                <a:cubicBezTo>
                  <a:pt x="839262" y="214448"/>
                  <a:pt x="845428" y="211667"/>
                  <a:pt x="851778" y="209550"/>
                </a:cubicBezTo>
                <a:cubicBezTo>
                  <a:pt x="862361" y="211667"/>
                  <a:pt x="873875" y="211073"/>
                  <a:pt x="883528" y="215900"/>
                </a:cubicBezTo>
                <a:cubicBezTo>
                  <a:pt x="891560" y="219916"/>
                  <a:pt x="895679" y="229201"/>
                  <a:pt x="902578" y="234950"/>
                </a:cubicBezTo>
                <a:cubicBezTo>
                  <a:pt x="908441" y="239836"/>
                  <a:pt x="915278" y="243417"/>
                  <a:pt x="921628" y="247650"/>
                </a:cubicBezTo>
                <a:cubicBezTo>
                  <a:pt x="925861" y="254000"/>
                  <a:pt x="930915" y="259874"/>
                  <a:pt x="934328" y="266700"/>
                </a:cubicBezTo>
                <a:cubicBezTo>
                  <a:pt x="937321" y="272687"/>
                  <a:pt x="935945" y="281017"/>
                  <a:pt x="940678" y="285750"/>
                </a:cubicBezTo>
                <a:cubicBezTo>
                  <a:pt x="945411" y="290483"/>
                  <a:pt x="953741" y="289107"/>
                  <a:pt x="959728" y="292100"/>
                </a:cubicBezTo>
                <a:cubicBezTo>
                  <a:pt x="1008967" y="316719"/>
                  <a:pt x="949945" y="295189"/>
                  <a:pt x="997828" y="311150"/>
                </a:cubicBezTo>
                <a:cubicBezTo>
                  <a:pt x="1002011" y="323699"/>
                  <a:pt x="1005687" y="340298"/>
                  <a:pt x="1016878" y="349250"/>
                </a:cubicBezTo>
                <a:cubicBezTo>
                  <a:pt x="1022105" y="353431"/>
                  <a:pt x="1029578" y="353483"/>
                  <a:pt x="1035928" y="355600"/>
                </a:cubicBezTo>
                <a:cubicBezTo>
                  <a:pt x="1040161" y="361950"/>
                  <a:pt x="1042669" y="369882"/>
                  <a:pt x="1048628" y="374650"/>
                </a:cubicBezTo>
                <a:cubicBezTo>
                  <a:pt x="1053855" y="378831"/>
                  <a:pt x="1061114" y="379687"/>
                  <a:pt x="1067678" y="381000"/>
                </a:cubicBezTo>
                <a:cubicBezTo>
                  <a:pt x="1082354" y="383935"/>
                  <a:pt x="1097311" y="385233"/>
                  <a:pt x="1112128" y="387350"/>
                </a:cubicBezTo>
                <a:cubicBezTo>
                  <a:pt x="1124828" y="395817"/>
                  <a:pt x="1141761" y="400050"/>
                  <a:pt x="1150228" y="412750"/>
                </a:cubicBezTo>
                <a:cubicBezTo>
                  <a:pt x="1154461" y="419100"/>
                  <a:pt x="1156969" y="427032"/>
                  <a:pt x="1162928" y="431800"/>
                </a:cubicBezTo>
                <a:cubicBezTo>
                  <a:pt x="1169437" y="437007"/>
                  <a:pt x="1212147" y="444184"/>
                  <a:pt x="1213728" y="444500"/>
                </a:cubicBezTo>
                <a:cubicBezTo>
                  <a:pt x="1228545" y="442383"/>
                  <a:pt x="1244501" y="444229"/>
                  <a:pt x="1258178" y="438150"/>
                </a:cubicBezTo>
                <a:cubicBezTo>
                  <a:pt x="1280704" y="428139"/>
                  <a:pt x="1267605" y="393306"/>
                  <a:pt x="1264528" y="381000"/>
                </a:cubicBezTo>
                <a:cubicBezTo>
                  <a:pt x="1261281" y="368013"/>
                  <a:pt x="1256061" y="355600"/>
                  <a:pt x="1251828" y="342900"/>
                </a:cubicBezTo>
                <a:lnTo>
                  <a:pt x="1239128" y="304800"/>
                </a:lnTo>
                <a:cubicBezTo>
                  <a:pt x="1237011" y="298450"/>
                  <a:pt x="1238347" y="289463"/>
                  <a:pt x="1232778" y="285750"/>
                </a:cubicBezTo>
                <a:lnTo>
                  <a:pt x="1213728" y="273050"/>
                </a:lnTo>
                <a:cubicBezTo>
                  <a:pt x="1207100" y="246538"/>
                  <a:pt x="1198742" y="217927"/>
                  <a:pt x="1201028" y="190500"/>
                </a:cubicBezTo>
                <a:cubicBezTo>
                  <a:pt x="1202965" y="167262"/>
                  <a:pt x="1219185" y="172652"/>
                  <a:pt x="1232778" y="165100"/>
                </a:cubicBezTo>
                <a:cubicBezTo>
                  <a:pt x="1246121" y="157687"/>
                  <a:pt x="1270878" y="139700"/>
                  <a:pt x="1270878" y="139700"/>
                </a:cubicBezTo>
                <a:cubicBezTo>
                  <a:pt x="1304745" y="88900"/>
                  <a:pt x="1260295" y="150283"/>
                  <a:pt x="1302628" y="107950"/>
                </a:cubicBezTo>
                <a:cubicBezTo>
                  <a:pt x="1308024" y="102554"/>
                  <a:pt x="1309369" y="93668"/>
                  <a:pt x="1315328" y="88900"/>
                </a:cubicBezTo>
                <a:cubicBezTo>
                  <a:pt x="1320555" y="84719"/>
                  <a:pt x="1328391" y="85543"/>
                  <a:pt x="1334378" y="82550"/>
                </a:cubicBezTo>
                <a:cubicBezTo>
                  <a:pt x="1341204" y="79137"/>
                  <a:pt x="1347078" y="74083"/>
                  <a:pt x="1353428" y="69850"/>
                </a:cubicBezTo>
                <a:cubicBezTo>
                  <a:pt x="1357661" y="63500"/>
                  <a:pt x="1360732" y="56196"/>
                  <a:pt x="1366128" y="50800"/>
                </a:cubicBezTo>
                <a:cubicBezTo>
                  <a:pt x="1371524" y="45404"/>
                  <a:pt x="1380410" y="44059"/>
                  <a:pt x="1385178" y="38100"/>
                </a:cubicBezTo>
                <a:cubicBezTo>
                  <a:pt x="1389359" y="32873"/>
                  <a:pt x="1388535" y="25037"/>
                  <a:pt x="1391528" y="19050"/>
                </a:cubicBezTo>
                <a:cubicBezTo>
                  <a:pt x="1394941" y="12224"/>
                  <a:pt x="1399995" y="6350"/>
                  <a:pt x="1404228" y="0"/>
                </a:cubicBezTo>
                <a:cubicBezTo>
                  <a:pt x="1410578" y="4233"/>
                  <a:pt x="1417415" y="7814"/>
                  <a:pt x="1423278" y="12700"/>
                </a:cubicBezTo>
                <a:cubicBezTo>
                  <a:pt x="1430177" y="18449"/>
                  <a:pt x="1434478" y="27389"/>
                  <a:pt x="1442328" y="31750"/>
                </a:cubicBezTo>
                <a:cubicBezTo>
                  <a:pt x="1454030" y="38251"/>
                  <a:pt x="1467728" y="40217"/>
                  <a:pt x="1480428" y="44450"/>
                </a:cubicBezTo>
                <a:lnTo>
                  <a:pt x="1499478" y="50800"/>
                </a:lnTo>
                <a:cubicBezTo>
                  <a:pt x="1505828" y="52917"/>
                  <a:pt x="1512034" y="55527"/>
                  <a:pt x="1518528" y="57150"/>
                </a:cubicBezTo>
                <a:cubicBezTo>
                  <a:pt x="1535461" y="61383"/>
                  <a:pt x="1552769" y="64330"/>
                  <a:pt x="1569328" y="69850"/>
                </a:cubicBezTo>
                <a:cubicBezTo>
                  <a:pt x="1575678" y="71967"/>
                  <a:pt x="1582527" y="72949"/>
                  <a:pt x="1588378" y="76200"/>
                </a:cubicBezTo>
                <a:cubicBezTo>
                  <a:pt x="1601721" y="83613"/>
                  <a:pt x="1626478" y="101600"/>
                  <a:pt x="1626478" y="101600"/>
                </a:cubicBezTo>
                <a:cubicBezTo>
                  <a:pt x="1649944" y="136799"/>
                  <a:pt x="1625752" y="108958"/>
                  <a:pt x="1658228" y="127000"/>
                </a:cubicBezTo>
                <a:cubicBezTo>
                  <a:pt x="1716005" y="159098"/>
                  <a:pt x="1678354" y="140597"/>
                  <a:pt x="1715378" y="171450"/>
                </a:cubicBezTo>
                <a:cubicBezTo>
                  <a:pt x="1721241" y="176336"/>
                  <a:pt x="1727454" y="181050"/>
                  <a:pt x="1734428" y="184150"/>
                </a:cubicBezTo>
                <a:cubicBezTo>
                  <a:pt x="1746661" y="189587"/>
                  <a:pt x="1772528" y="196850"/>
                  <a:pt x="1772528" y="196850"/>
                </a:cubicBezTo>
                <a:cubicBezTo>
                  <a:pt x="1806395" y="194733"/>
                  <a:pt x="1840364" y="193876"/>
                  <a:pt x="1874128" y="190500"/>
                </a:cubicBezTo>
                <a:cubicBezTo>
                  <a:pt x="1885519" y="189361"/>
                  <a:pt x="1906974" y="181668"/>
                  <a:pt x="1918578" y="177800"/>
                </a:cubicBezTo>
                <a:cubicBezTo>
                  <a:pt x="1931127" y="181983"/>
                  <a:pt x="1947726" y="185659"/>
                  <a:pt x="1956678" y="196850"/>
                </a:cubicBezTo>
                <a:cubicBezTo>
                  <a:pt x="1960859" y="202077"/>
                  <a:pt x="1958295" y="211167"/>
                  <a:pt x="1963028" y="215900"/>
                </a:cubicBezTo>
                <a:cubicBezTo>
                  <a:pt x="1973821" y="226693"/>
                  <a:pt x="2001128" y="241300"/>
                  <a:pt x="2001128" y="241300"/>
                </a:cubicBezTo>
                <a:cubicBezTo>
                  <a:pt x="2005361" y="247650"/>
                  <a:pt x="2008085" y="255324"/>
                  <a:pt x="2013828" y="260350"/>
                </a:cubicBezTo>
                <a:cubicBezTo>
                  <a:pt x="2025315" y="270401"/>
                  <a:pt x="2051928" y="285750"/>
                  <a:pt x="2051928" y="285750"/>
                </a:cubicBezTo>
                <a:cubicBezTo>
                  <a:pt x="2056161" y="292100"/>
                  <a:pt x="2061215" y="297974"/>
                  <a:pt x="2064628" y="304800"/>
                </a:cubicBezTo>
                <a:cubicBezTo>
                  <a:pt x="2071137" y="317817"/>
                  <a:pt x="2074913" y="343524"/>
                  <a:pt x="2077328" y="355600"/>
                </a:cubicBezTo>
                <a:cubicBezTo>
                  <a:pt x="2082028" y="426107"/>
                  <a:pt x="2076572" y="429154"/>
                  <a:pt x="2090028" y="476250"/>
                </a:cubicBezTo>
                <a:cubicBezTo>
                  <a:pt x="2091867" y="482686"/>
                  <a:pt x="2093385" y="489313"/>
                  <a:pt x="2096378" y="495300"/>
                </a:cubicBezTo>
                <a:cubicBezTo>
                  <a:pt x="2099791" y="502126"/>
                  <a:pt x="2105978" y="507376"/>
                  <a:pt x="2109078" y="514350"/>
                </a:cubicBezTo>
                <a:lnTo>
                  <a:pt x="2128128" y="571500"/>
                </a:lnTo>
                <a:lnTo>
                  <a:pt x="2134478" y="590550"/>
                </a:lnTo>
                <a:cubicBezTo>
                  <a:pt x="2136595" y="611717"/>
                  <a:pt x="2137593" y="633025"/>
                  <a:pt x="2140828" y="654050"/>
                </a:cubicBezTo>
                <a:cubicBezTo>
                  <a:pt x="2141846" y="660666"/>
                  <a:pt x="2142997" y="667873"/>
                  <a:pt x="2147178" y="673100"/>
                </a:cubicBezTo>
                <a:cubicBezTo>
                  <a:pt x="2151946" y="679059"/>
                  <a:pt x="2159878" y="681567"/>
                  <a:pt x="2166228" y="685800"/>
                </a:cubicBezTo>
                <a:cubicBezTo>
                  <a:pt x="2180083" y="727364"/>
                  <a:pt x="2160840" y="686570"/>
                  <a:pt x="2191628" y="711200"/>
                </a:cubicBezTo>
                <a:cubicBezTo>
                  <a:pt x="2232660" y="744026"/>
                  <a:pt x="2175495" y="720639"/>
                  <a:pt x="2223378" y="736600"/>
                </a:cubicBezTo>
                <a:lnTo>
                  <a:pt x="2261478" y="793750"/>
                </a:lnTo>
                <a:cubicBezTo>
                  <a:pt x="2265711" y="800100"/>
                  <a:pt x="2266938" y="810387"/>
                  <a:pt x="2274178" y="812800"/>
                </a:cubicBezTo>
                <a:cubicBezTo>
                  <a:pt x="2286878" y="817033"/>
                  <a:pt x="2301139" y="818074"/>
                  <a:pt x="2312278" y="825500"/>
                </a:cubicBezTo>
                <a:cubicBezTo>
                  <a:pt x="2324555" y="833684"/>
                  <a:pt x="2334913" y="843004"/>
                  <a:pt x="2350378" y="844550"/>
                </a:cubicBezTo>
                <a:cubicBezTo>
                  <a:pt x="2386245" y="848137"/>
                  <a:pt x="2422345" y="848783"/>
                  <a:pt x="2458328" y="850900"/>
                </a:cubicBezTo>
                <a:cubicBezTo>
                  <a:pt x="2464678" y="855133"/>
                  <a:pt x="2470552" y="860187"/>
                  <a:pt x="2477378" y="863600"/>
                </a:cubicBezTo>
                <a:cubicBezTo>
                  <a:pt x="2521317" y="885570"/>
                  <a:pt x="2624382" y="864134"/>
                  <a:pt x="2636128" y="863600"/>
                </a:cubicBezTo>
                <a:cubicBezTo>
                  <a:pt x="2648828" y="859367"/>
                  <a:pt x="2661101" y="853525"/>
                  <a:pt x="2674228" y="850900"/>
                </a:cubicBezTo>
                <a:cubicBezTo>
                  <a:pt x="2686304" y="848485"/>
                  <a:pt x="2712011" y="844709"/>
                  <a:pt x="2725028" y="838200"/>
                </a:cubicBezTo>
                <a:cubicBezTo>
                  <a:pt x="2766579" y="817425"/>
                  <a:pt x="2720997" y="834537"/>
                  <a:pt x="2763128" y="806450"/>
                </a:cubicBezTo>
                <a:cubicBezTo>
                  <a:pt x="2768697" y="802737"/>
                  <a:pt x="2776191" y="803093"/>
                  <a:pt x="2782178" y="800100"/>
                </a:cubicBezTo>
                <a:cubicBezTo>
                  <a:pt x="2789004" y="796687"/>
                  <a:pt x="2794254" y="790500"/>
                  <a:pt x="2801228" y="787400"/>
                </a:cubicBezTo>
                <a:cubicBezTo>
                  <a:pt x="2869238" y="757173"/>
                  <a:pt x="2815265" y="790742"/>
                  <a:pt x="2858378" y="762000"/>
                </a:cubicBezTo>
                <a:cubicBezTo>
                  <a:pt x="2874582" y="737694"/>
                  <a:pt x="2881568" y="736389"/>
                  <a:pt x="2864728" y="698500"/>
                </a:cubicBezTo>
                <a:cubicBezTo>
                  <a:pt x="2861628" y="691526"/>
                  <a:pt x="2852028" y="690033"/>
                  <a:pt x="2845678" y="685800"/>
                </a:cubicBezTo>
                <a:cubicBezTo>
                  <a:pt x="2843539" y="682592"/>
                  <a:pt x="2822872" y="655211"/>
                  <a:pt x="2826628" y="647700"/>
                </a:cubicBezTo>
                <a:cubicBezTo>
                  <a:pt x="2829621" y="641713"/>
                  <a:pt x="2839691" y="644343"/>
                  <a:pt x="2845678" y="641350"/>
                </a:cubicBezTo>
                <a:cubicBezTo>
                  <a:pt x="2894917" y="616731"/>
                  <a:pt x="2835895" y="638261"/>
                  <a:pt x="2883778" y="622300"/>
                </a:cubicBezTo>
                <a:cubicBezTo>
                  <a:pt x="2896478" y="626533"/>
                  <a:pt x="2917645" y="622300"/>
                  <a:pt x="2921878" y="635000"/>
                </a:cubicBezTo>
                <a:cubicBezTo>
                  <a:pt x="2923995" y="641350"/>
                  <a:pt x="2922781" y="650159"/>
                  <a:pt x="2928228" y="654050"/>
                </a:cubicBezTo>
                <a:cubicBezTo>
                  <a:pt x="2951670" y="670794"/>
                  <a:pt x="3017330" y="671387"/>
                  <a:pt x="3036178" y="673100"/>
                </a:cubicBezTo>
                <a:cubicBezTo>
                  <a:pt x="3044645" y="675217"/>
                  <a:pt x="3052851" y="679450"/>
                  <a:pt x="3061578" y="679450"/>
                </a:cubicBezTo>
                <a:cubicBezTo>
                  <a:pt x="3077331" y="679450"/>
                  <a:pt x="3119750" y="670356"/>
                  <a:pt x="3137778" y="666750"/>
                </a:cubicBezTo>
                <a:cubicBezTo>
                  <a:pt x="3175878" y="668867"/>
                  <a:pt x="3214091" y="669482"/>
                  <a:pt x="3252078" y="673100"/>
                </a:cubicBezTo>
                <a:cubicBezTo>
                  <a:pt x="3258741" y="673735"/>
                  <a:pt x="3264692" y="677611"/>
                  <a:pt x="3271128" y="679450"/>
                </a:cubicBezTo>
                <a:cubicBezTo>
                  <a:pt x="3279519" y="681848"/>
                  <a:pt x="3288061" y="683683"/>
                  <a:pt x="3296528" y="685800"/>
                </a:cubicBezTo>
                <a:cubicBezTo>
                  <a:pt x="3302878" y="690033"/>
                  <a:pt x="3308050" y="699755"/>
                  <a:pt x="3315578" y="698500"/>
                </a:cubicBezTo>
                <a:cubicBezTo>
                  <a:pt x="3324436" y="697024"/>
                  <a:pt x="3327729" y="685199"/>
                  <a:pt x="3334628" y="679450"/>
                </a:cubicBezTo>
                <a:cubicBezTo>
                  <a:pt x="3361925" y="656702"/>
                  <a:pt x="3344089" y="674719"/>
                  <a:pt x="3372728" y="660400"/>
                </a:cubicBezTo>
                <a:cubicBezTo>
                  <a:pt x="3379554" y="656987"/>
                  <a:pt x="3385428" y="651933"/>
                  <a:pt x="3391778" y="647700"/>
                </a:cubicBezTo>
                <a:cubicBezTo>
                  <a:pt x="3396011" y="641350"/>
                  <a:pt x="3399082" y="634046"/>
                  <a:pt x="3404478" y="628650"/>
                </a:cubicBezTo>
                <a:cubicBezTo>
                  <a:pt x="3409874" y="623254"/>
                  <a:pt x="3418760" y="621909"/>
                  <a:pt x="3423528" y="615950"/>
                </a:cubicBezTo>
                <a:cubicBezTo>
                  <a:pt x="3427709" y="610723"/>
                  <a:pt x="3426885" y="602887"/>
                  <a:pt x="3429878" y="596900"/>
                </a:cubicBezTo>
                <a:cubicBezTo>
                  <a:pt x="3433291" y="590074"/>
                  <a:pt x="3438345" y="584200"/>
                  <a:pt x="3442578" y="577850"/>
                </a:cubicBezTo>
                <a:cubicBezTo>
                  <a:pt x="3444695" y="569383"/>
                  <a:pt x="3444087" y="559712"/>
                  <a:pt x="3448928" y="552450"/>
                </a:cubicBezTo>
                <a:cubicBezTo>
                  <a:pt x="3461087" y="534211"/>
                  <a:pt x="3498360" y="535410"/>
                  <a:pt x="3512428" y="533400"/>
                </a:cubicBezTo>
                <a:cubicBezTo>
                  <a:pt x="3563228" y="516467"/>
                  <a:pt x="3503961" y="541867"/>
                  <a:pt x="3537828" y="508000"/>
                </a:cubicBezTo>
                <a:cubicBezTo>
                  <a:pt x="3542561" y="503267"/>
                  <a:pt x="3550528" y="503767"/>
                  <a:pt x="3556878" y="501650"/>
                </a:cubicBezTo>
                <a:cubicBezTo>
                  <a:pt x="3558995" y="495300"/>
                  <a:pt x="3560235" y="488587"/>
                  <a:pt x="3563228" y="482600"/>
                </a:cubicBezTo>
                <a:cubicBezTo>
                  <a:pt x="3570392" y="468272"/>
                  <a:pt x="3579347" y="456712"/>
                  <a:pt x="3594978" y="450850"/>
                </a:cubicBezTo>
                <a:cubicBezTo>
                  <a:pt x="3628804" y="438165"/>
                  <a:pt x="3605561" y="439208"/>
                  <a:pt x="3614028" y="43815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white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23938" y="2043113"/>
            <a:ext cx="1557337" cy="433387"/>
          </a:xfrm>
          <a:custGeom>
            <a:avLst/>
            <a:gdLst>
              <a:gd name="connsiteX0" fmla="*/ 1557337 w 1557337"/>
              <a:gd name="connsiteY0" fmla="*/ 190500 h 433389"/>
              <a:gd name="connsiteX1" fmla="*/ 1533525 w 1557337"/>
              <a:gd name="connsiteY1" fmla="*/ 185737 h 433389"/>
              <a:gd name="connsiteX2" fmla="*/ 1519237 w 1557337"/>
              <a:gd name="connsiteY2" fmla="*/ 214312 h 433389"/>
              <a:gd name="connsiteX3" fmla="*/ 1504950 w 1557337"/>
              <a:gd name="connsiteY3" fmla="*/ 209550 h 433389"/>
              <a:gd name="connsiteX4" fmla="*/ 1490662 w 1557337"/>
              <a:gd name="connsiteY4" fmla="*/ 200025 h 433389"/>
              <a:gd name="connsiteX5" fmla="*/ 1447800 w 1557337"/>
              <a:gd name="connsiteY5" fmla="*/ 195262 h 433389"/>
              <a:gd name="connsiteX6" fmla="*/ 1419225 w 1557337"/>
              <a:gd name="connsiteY6" fmla="*/ 180975 h 433389"/>
              <a:gd name="connsiteX7" fmla="*/ 1404937 w 1557337"/>
              <a:gd name="connsiteY7" fmla="*/ 171450 h 433389"/>
              <a:gd name="connsiteX8" fmla="*/ 1371600 w 1557337"/>
              <a:gd name="connsiteY8" fmla="*/ 133350 h 433389"/>
              <a:gd name="connsiteX9" fmla="*/ 1352550 w 1557337"/>
              <a:gd name="connsiteY9" fmla="*/ 104775 h 433389"/>
              <a:gd name="connsiteX10" fmla="*/ 1343025 w 1557337"/>
              <a:gd name="connsiteY10" fmla="*/ 90487 h 433389"/>
              <a:gd name="connsiteX11" fmla="*/ 1262062 w 1557337"/>
              <a:gd name="connsiteY11" fmla="*/ 76200 h 433389"/>
              <a:gd name="connsiteX12" fmla="*/ 1247775 w 1557337"/>
              <a:gd name="connsiteY12" fmla="*/ 71437 h 433389"/>
              <a:gd name="connsiteX13" fmla="*/ 1219200 w 1557337"/>
              <a:gd name="connsiteY13" fmla="*/ 52387 h 433389"/>
              <a:gd name="connsiteX14" fmla="*/ 1214437 w 1557337"/>
              <a:gd name="connsiteY14" fmla="*/ 38100 h 433389"/>
              <a:gd name="connsiteX15" fmla="*/ 1190625 w 1557337"/>
              <a:gd name="connsiteY15" fmla="*/ 14287 h 433389"/>
              <a:gd name="connsiteX16" fmla="*/ 1162050 w 1557337"/>
              <a:gd name="connsiteY16" fmla="*/ 4762 h 433389"/>
              <a:gd name="connsiteX17" fmla="*/ 1147762 w 1557337"/>
              <a:gd name="connsiteY17" fmla="*/ 0 h 433389"/>
              <a:gd name="connsiteX18" fmla="*/ 1100137 w 1557337"/>
              <a:gd name="connsiteY18" fmla="*/ 4762 h 433389"/>
              <a:gd name="connsiteX19" fmla="*/ 1085850 w 1557337"/>
              <a:gd name="connsiteY19" fmla="*/ 9525 h 433389"/>
              <a:gd name="connsiteX20" fmla="*/ 1047750 w 1557337"/>
              <a:gd name="connsiteY20" fmla="*/ 19050 h 433389"/>
              <a:gd name="connsiteX21" fmla="*/ 1033462 w 1557337"/>
              <a:gd name="connsiteY21" fmla="*/ 28575 h 433389"/>
              <a:gd name="connsiteX22" fmla="*/ 1014412 w 1557337"/>
              <a:gd name="connsiteY22" fmla="*/ 57150 h 433389"/>
              <a:gd name="connsiteX23" fmla="*/ 995362 w 1557337"/>
              <a:gd name="connsiteY23" fmla="*/ 100012 h 433389"/>
              <a:gd name="connsiteX24" fmla="*/ 981075 w 1557337"/>
              <a:gd name="connsiteY24" fmla="*/ 109537 h 433389"/>
              <a:gd name="connsiteX25" fmla="*/ 933450 w 1557337"/>
              <a:gd name="connsiteY25" fmla="*/ 119062 h 433389"/>
              <a:gd name="connsiteX26" fmla="*/ 904875 w 1557337"/>
              <a:gd name="connsiteY26" fmla="*/ 109537 h 433389"/>
              <a:gd name="connsiteX27" fmla="*/ 890587 w 1557337"/>
              <a:gd name="connsiteY27" fmla="*/ 104775 h 433389"/>
              <a:gd name="connsiteX28" fmla="*/ 847725 w 1557337"/>
              <a:gd name="connsiteY28" fmla="*/ 109537 h 433389"/>
              <a:gd name="connsiteX29" fmla="*/ 766762 w 1557337"/>
              <a:gd name="connsiteY29" fmla="*/ 123825 h 433389"/>
              <a:gd name="connsiteX30" fmla="*/ 747712 w 1557337"/>
              <a:gd name="connsiteY30" fmla="*/ 147637 h 433389"/>
              <a:gd name="connsiteX31" fmla="*/ 723900 w 1557337"/>
              <a:gd name="connsiteY31" fmla="*/ 166687 h 433389"/>
              <a:gd name="connsiteX32" fmla="*/ 709612 w 1557337"/>
              <a:gd name="connsiteY32" fmla="*/ 176212 h 433389"/>
              <a:gd name="connsiteX33" fmla="*/ 633412 w 1557337"/>
              <a:gd name="connsiteY33" fmla="*/ 161925 h 433389"/>
              <a:gd name="connsiteX34" fmla="*/ 619125 w 1557337"/>
              <a:gd name="connsiteY34" fmla="*/ 157162 h 433389"/>
              <a:gd name="connsiteX35" fmla="*/ 604837 w 1557337"/>
              <a:gd name="connsiteY35" fmla="*/ 152400 h 433389"/>
              <a:gd name="connsiteX36" fmla="*/ 566737 w 1557337"/>
              <a:gd name="connsiteY36" fmla="*/ 157162 h 433389"/>
              <a:gd name="connsiteX37" fmla="*/ 538162 w 1557337"/>
              <a:gd name="connsiteY37" fmla="*/ 176212 h 433389"/>
              <a:gd name="connsiteX38" fmla="*/ 476250 w 1557337"/>
              <a:gd name="connsiteY38" fmla="*/ 171450 h 433389"/>
              <a:gd name="connsiteX39" fmla="*/ 447675 w 1557337"/>
              <a:gd name="connsiteY39" fmla="*/ 157162 h 433389"/>
              <a:gd name="connsiteX40" fmla="*/ 433387 w 1557337"/>
              <a:gd name="connsiteY40" fmla="*/ 152400 h 433389"/>
              <a:gd name="connsiteX41" fmla="*/ 423862 w 1557337"/>
              <a:gd name="connsiteY41" fmla="*/ 166687 h 433389"/>
              <a:gd name="connsiteX42" fmla="*/ 357187 w 1557337"/>
              <a:gd name="connsiteY42" fmla="*/ 185737 h 433389"/>
              <a:gd name="connsiteX43" fmla="*/ 328612 w 1557337"/>
              <a:gd name="connsiteY43" fmla="*/ 190500 h 433389"/>
              <a:gd name="connsiteX44" fmla="*/ 314325 w 1557337"/>
              <a:gd name="connsiteY44" fmla="*/ 219075 h 433389"/>
              <a:gd name="connsiteX45" fmla="*/ 319087 w 1557337"/>
              <a:gd name="connsiteY45" fmla="*/ 233362 h 433389"/>
              <a:gd name="connsiteX46" fmla="*/ 352425 w 1557337"/>
              <a:gd name="connsiteY46" fmla="*/ 271462 h 433389"/>
              <a:gd name="connsiteX47" fmla="*/ 366712 w 1557337"/>
              <a:gd name="connsiteY47" fmla="*/ 276225 h 433389"/>
              <a:gd name="connsiteX48" fmla="*/ 376237 w 1557337"/>
              <a:gd name="connsiteY48" fmla="*/ 290512 h 433389"/>
              <a:gd name="connsiteX49" fmla="*/ 390525 w 1557337"/>
              <a:gd name="connsiteY49" fmla="*/ 295275 h 433389"/>
              <a:gd name="connsiteX50" fmla="*/ 404812 w 1557337"/>
              <a:gd name="connsiteY50" fmla="*/ 304800 h 433389"/>
              <a:gd name="connsiteX51" fmla="*/ 414337 w 1557337"/>
              <a:gd name="connsiteY51" fmla="*/ 319087 h 433389"/>
              <a:gd name="connsiteX52" fmla="*/ 442912 w 1557337"/>
              <a:gd name="connsiteY52" fmla="*/ 338137 h 433389"/>
              <a:gd name="connsiteX53" fmla="*/ 457200 w 1557337"/>
              <a:gd name="connsiteY53" fmla="*/ 347662 h 433389"/>
              <a:gd name="connsiteX54" fmla="*/ 485775 w 1557337"/>
              <a:gd name="connsiteY54" fmla="*/ 361950 h 433389"/>
              <a:gd name="connsiteX55" fmla="*/ 485775 w 1557337"/>
              <a:gd name="connsiteY55" fmla="*/ 400050 h 433389"/>
              <a:gd name="connsiteX56" fmla="*/ 457200 w 1557337"/>
              <a:gd name="connsiteY56" fmla="*/ 409575 h 433389"/>
              <a:gd name="connsiteX57" fmla="*/ 428625 w 1557337"/>
              <a:gd name="connsiteY57" fmla="*/ 404812 h 433389"/>
              <a:gd name="connsiteX58" fmla="*/ 414337 w 1557337"/>
              <a:gd name="connsiteY58" fmla="*/ 400050 h 433389"/>
              <a:gd name="connsiteX59" fmla="*/ 395287 w 1557337"/>
              <a:gd name="connsiteY59" fmla="*/ 404812 h 433389"/>
              <a:gd name="connsiteX60" fmla="*/ 276225 w 1557337"/>
              <a:gd name="connsiteY60" fmla="*/ 423862 h 433389"/>
              <a:gd name="connsiteX61" fmla="*/ 247650 w 1557337"/>
              <a:gd name="connsiteY61" fmla="*/ 433387 h 433389"/>
              <a:gd name="connsiteX62" fmla="*/ 157162 w 1557337"/>
              <a:gd name="connsiteY62" fmla="*/ 423862 h 433389"/>
              <a:gd name="connsiteX63" fmla="*/ 142875 w 1557337"/>
              <a:gd name="connsiteY63" fmla="*/ 414337 h 433389"/>
              <a:gd name="connsiteX64" fmla="*/ 138112 w 1557337"/>
              <a:gd name="connsiteY64" fmla="*/ 400050 h 433389"/>
              <a:gd name="connsiteX65" fmla="*/ 128587 w 1557337"/>
              <a:gd name="connsiteY65" fmla="*/ 385762 h 433389"/>
              <a:gd name="connsiteX66" fmla="*/ 133350 w 1557337"/>
              <a:gd name="connsiteY66" fmla="*/ 323850 h 433389"/>
              <a:gd name="connsiteX67" fmla="*/ 152400 w 1557337"/>
              <a:gd name="connsiteY67" fmla="*/ 295275 h 433389"/>
              <a:gd name="connsiteX68" fmla="*/ 152400 w 1557337"/>
              <a:gd name="connsiteY68" fmla="*/ 257175 h 433389"/>
              <a:gd name="connsiteX69" fmla="*/ 123825 w 1557337"/>
              <a:gd name="connsiteY69" fmla="*/ 247650 h 433389"/>
              <a:gd name="connsiteX70" fmla="*/ 95250 w 1557337"/>
              <a:gd name="connsiteY70" fmla="*/ 233362 h 433389"/>
              <a:gd name="connsiteX71" fmla="*/ 80962 w 1557337"/>
              <a:gd name="connsiteY71" fmla="*/ 223837 h 433389"/>
              <a:gd name="connsiteX72" fmla="*/ 57150 w 1557337"/>
              <a:gd name="connsiteY72" fmla="*/ 219075 h 433389"/>
              <a:gd name="connsiteX73" fmla="*/ 0 w 1557337"/>
              <a:gd name="connsiteY73" fmla="*/ 228600 h 4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57337" h="433389">
                <a:moveTo>
                  <a:pt x="1557337" y="190500"/>
                </a:moveTo>
                <a:cubicBezTo>
                  <a:pt x="1549400" y="188912"/>
                  <a:pt x="1541308" y="183513"/>
                  <a:pt x="1533525" y="185737"/>
                </a:cubicBezTo>
                <a:cubicBezTo>
                  <a:pt x="1526723" y="187680"/>
                  <a:pt x="1520980" y="209085"/>
                  <a:pt x="1519237" y="214312"/>
                </a:cubicBezTo>
                <a:cubicBezTo>
                  <a:pt x="1514475" y="212725"/>
                  <a:pt x="1509440" y="211795"/>
                  <a:pt x="1504950" y="209550"/>
                </a:cubicBezTo>
                <a:cubicBezTo>
                  <a:pt x="1499830" y="206990"/>
                  <a:pt x="1496215" y="201413"/>
                  <a:pt x="1490662" y="200025"/>
                </a:cubicBezTo>
                <a:cubicBezTo>
                  <a:pt x="1476716" y="196538"/>
                  <a:pt x="1462087" y="196850"/>
                  <a:pt x="1447800" y="195262"/>
                </a:cubicBezTo>
                <a:cubicBezTo>
                  <a:pt x="1406851" y="167964"/>
                  <a:pt x="1458661" y="200692"/>
                  <a:pt x="1419225" y="180975"/>
                </a:cubicBezTo>
                <a:cubicBezTo>
                  <a:pt x="1414105" y="178415"/>
                  <a:pt x="1409700" y="174625"/>
                  <a:pt x="1404937" y="171450"/>
                </a:cubicBezTo>
                <a:cubicBezTo>
                  <a:pt x="1382712" y="138113"/>
                  <a:pt x="1395412" y="149225"/>
                  <a:pt x="1371600" y="133350"/>
                </a:cubicBezTo>
                <a:lnTo>
                  <a:pt x="1352550" y="104775"/>
                </a:lnTo>
                <a:cubicBezTo>
                  <a:pt x="1349375" y="100012"/>
                  <a:pt x="1348455" y="92297"/>
                  <a:pt x="1343025" y="90487"/>
                </a:cubicBezTo>
                <a:cubicBezTo>
                  <a:pt x="1297815" y="75417"/>
                  <a:pt x="1324449" y="81871"/>
                  <a:pt x="1262062" y="76200"/>
                </a:cubicBezTo>
                <a:cubicBezTo>
                  <a:pt x="1257300" y="74612"/>
                  <a:pt x="1252163" y="73875"/>
                  <a:pt x="1247775" y="71437"/>
                </a:cubicBezTo>
                <a:cubicBezTo>
                  <a:pt x="1237768" y="65877"/>
                  <a:pt x="1219200" y="52387"/>
                  <a:pt x="1219200" y="52387"/>
                </a:cubicBezTo>
                <a:cubicBezTo>
                  <a:pt x="1217612" y="47625"/>
                  <a:pt x="1216682" y="42590"/>
                  <a:pt x="1214437" y="38100"/>
                </a:cubicBezTo>
                <a:cubicBezTo>
                  <a:pt x="1208540" y="26307"/>
                  <a:pt x="1202872" y="19730"/>
                  <a:pt x="1190625" y="14287"/>
                </a:cubicBezTo>
                <a:cubicBezTo>
                  <a:pt x="1181450" y="10209"/>
                  <a:pt x="1171575" y="7937"/>
                  <a:pt x="1162050" y="4762"/>
                </a:cubicBezTo>
                <a:lnTo>
                  <a:pt x="1147762" y="0"/>
                </a:lnTo>
                <a:cubicBezTo>
                  <a:pt x="1131887" y="1587"/>
                  <a:pt x="1115906" y="2336"/>
                  <a:pt x="1100137" y="4762"/>
                </a:cubicBezTo>
                <a:cubicBezTo>
                  <a:pt x="1095175" y="5525"/>
                  <a:pt x="1090720" y="8307"/>
                  <a:pt x="1085850" y="9525"/>
                </a:cubicBezTo>
                <a:cubicBezTo>
                  <a:pt x="1074973" y="12244"/>
                  <a:pt x="1058641" y="13604"/>
                  <a:pt x="1047750" y="19050"/>
                </a:cubicBezTo>
                <a:cubicBezTo>
                  <a:pt x="1042630" y="21610"/>
                  <a:pt x="1038225" y="25400"/>
                  <a:pt x="1033462" y="28575"/>
                </a:cubicBezTo>
                <a:cubicBezTo>
                  <a:pt x="1027112" y="38100"/>
                  <a:pt x="1018032" y="46290"/>
                  <a:pt x="1014412" y="57150"/>
                </a:cubicBezTo>
                <a:cubicBezTo>
                  <a:pt x="1009696" y="71298"/>
                  <a:pt x="1006683" y="88691"/>
                  <a:pt x="995362" y="100012"/>
                </a:cubicBezTo>
                <a:cubicBezTo>
                  <a:pt x="991315" y="104059"/>
                  <a:pt x="985837" y="106362"/>
                  <a:pt x="981075" y="109537"/>
                </a:cubicBezTo>
                <a:cubicBezTo>
                  <a:pt x="965470" y="132945"/>
                  <a:pt x="974950" y="127955"/>
                  <a:pt x="933450" y="119062"/>
                </a:cubicBezTo>
                <a:cubicBezTo>
                  <a:pt x="923633" y="116958"/>
                  <a:pt x="914400" y="112712"/>
                  <a:pt x="904875" y="109537"/>
                </a:cubicBezTo>
                <a:lnTo>
                  <a:pt x="890587" y="104775"/>
                </a:lnTo>
                <a:cubicBezTo>
                  <a:pt x="876300" y="106362"/>
                  <a:pt x="862046" y="108292"/>
                  <a:pt x="847725" y="109537"/>
                </a:cubicBezTo>
                <a:cubicBezTo>
                  <a:pt x="773403" y="116000"/>
                  <a:pt x="800088" y="101609"/>
                  <a:pt x="766762" y="123825"/>
                </a:cubicBezTo>
                <a:cubicBezTo>
                  <a:pt x="757491" y="151639"/>
                  <a:pt x="769254" y="126095"/>
                  <a:pt x="747712" y="147637"/>
                </a:cubicBezTo>
                <a:cubicBezTo>
                  <a:pt x="726170" y="169179"/>
                  <a:pt x="751714" y="157416"/>
                  <a:pt x="723900" y="166687"/>
                </a:cubicBezTo>
                <a:cubicBezTo>
                  <a:pt x="719137" y="169862"/>
                  <a:pt x="715319" y="175773"/>
                  <a:pt x="709612" y="176212"/>
                </a:cubicBezTo>
                <a:cubicBezTo>
                  <a:pt x="676844" y="178733"/>
                  <a:pt x="661486" y="171283"/>
                  <a:pt x="633412" y="161925"/>
                </a:cubicBezTo>
                <a:lnTo>
                  <a:pt x="619125" y="157162"/>
                </a:lnTo>
                <a:lnTo>
                  <a:pt x="604837" y="152400"/>
                </a:lnTo>
                <a:cubicBezTo>
                  <a:pt x="592137" y="153987"/>
                  <a:pt x="578790" y="152857"/>
                  <a:pt x="566737" y="157162"/>
                </a:cubicBezTo>
                <a:cubicBezTo>
                  <a:pt x="555956" y="161012"/>
                  <a:pt x="538162" y="176212"/>
                  <a:pt x="538162" y="176212"/>
                </a:cubicBezTo>
                <a:cubicBezTo>
                  <a:pt x="517525" y="174625"/>
                  <a:pt x="496788" y="174017"/>
                  <a:pt x="476250" y="171450"/>
                </a:cubicBezTo>
                <a:cubicBezTo>
                  <a:pt x="460288" y="169455"/>
                  <a:pt x="461857" y="164253"/>
                  <a:pt x="447675" y="157162"/>
                </a:cubicBezTo>
                <a:cubicBezTo>
                  <a:pt x="443185" y="154917"/>
                  <a:pt x="438150" y="153987"/>
                  <a:pt x="433387" y="152400"/>
                </a:cubicBezTo>
                <a:cubicBezTo>
                  <a:pt x="430212" y="157162"/>
                  <a:pt x="427909" y="162640"/>
                  <a:pt x="423862" y="166687"/>
                </a:cubicBezTo>
                <a:cubicBezTo>
                  <a:pt x="406586" y="183963"/>
                  <a:pt x="378876" y="182639"/>
                  <a:pt x="357187" y="185737"/>
                </a:cubicBezTo>
                <a:cubicBezTo>
                  <a:pt x="347628" y="187103"/>
                  <a:pt x="338137" y="188912"/>
                  <a:pt x="328612" y="190500"/>
                </a:cubicBezTo>
                <a:cubicBezTo>
                  <a:pt x="323795" y="197726"/>
                  <a:pt x="314325" y="209214"/>
                  <a:pt x="314325" y="219075"/>
                </a:cubicBezTo>
                <a:cubicBezTo>
                  <a:pt x="314325" y="224095"/>
                  <a:pt x="316649" y="228974"/>
                  <a:pt x="319087" y="233362"/>
                </a:cubicBezTo>
                <a:cubicBezTo>
                  <a:pt x="330079" y="253147"/>
                  <a:pt x="334229" y="262364"/>
                  <a:pt x="352425" y="271462"/>
                </a:cubicBezTo>
                <a:cubicBezTo>
                  <a:pt x="356915" y="273707"/>
                  <a:pt x="361950" y="274637"/>
                  <a:pt x="366712" y="276225"/>
                </a:cubicBezTo>
                <a:cubicBezTo>
                  <a:pt x="369887" y="280987"/>
                  <a:pt x="371768" y="286936"/>
                  <a:pt x="376237" y="290512"/>
                </a:cubicBezTo>
                <a:cubicBezTo>
                  <a:pt x="380157" y="293648"/>
                  <a:pt x="386035" y="293030"/>
                  <a:pt x="390525" y="295275"/>
                </a:cubicBezTo>
                <a:cubicBezTo>
                  <a:pt x="395644" y="297835"/>
                  <a:pt x="400050" y="301625"/>
                  <a:pt x="404812" y="304800"/>
                </a:cubicBezTo>
                <a:cubicBezTo>
                  <a:pt x="407987" y="309562"/>
                  <a:pt x="410029" y="315318"/>
                  <a:pt x="414337" y="319087"/>
                </a:cubicBezTo>
                <a:cubicBezTo>
                  <a:pt x="422952" y="326625"/>
                  <a:pt x="433387" y="331787"/>
                  <a:pt x="442912" y="338137"/>
                </a:cubicBezTo>
                <a:cubicBezTo>
                  <a:pt x="447675" y="341312"/>
                  <a:pt x="451770" y="345852"/>
                  <a:pt x="457200" y="347662"/>
                </a:cubicBezTo>
                <a:cubicBezTo>
                  <a:pt x="476917" y="354235"/>
                  <a:pt x="467310" y="349640"/>
                  <a:pt x="485775" y="361950"/>
                </a:cubicBezTo>
                <a:cubicBezTo>
                  <a:pt x="489533" y="373224"/>
                  <a:pt x="497268" y="388556"/>
                  <a:pt x="485775" y="400050"/>
                </a:cubicBezTo>
                <a:cubicBezTo>
                  <a:pt x="478676" y="407150"/>
                  <a:pt x="457200" y="409575"/>
                  <a:pt x="457200" y="409575"/>
                </a:cubicBezTo>
                <a:cubicBezTo>
                  <a:pt x="447675" y="407987"/>
                  <a:pt x="438051" y="406907"/>
                  <a:pt x="428625" y="404812"/>
                </a:cubicBezTo>
                <a:cubicBezTo>
                  <a:pt x="423724" y="403723"/>
                  <a:pt x="419357" y="400050"/>
                  <a:pt x="414337" y="400050"/>
                </a:cubicBezTo>
                <a:cubicBezTo>
                  <a:pt x="407792" y="400050"/>
                  <a:pt x="401637" y="403225"/>
                  <a:pt x="395287" y="404812"/>
                </a:cubicBezTo>
                <a:cubicBezTo>
                  <a:pt x="364715" y="450672"/>
                  <a:pt x="396430" y="411427"/>
                  <a:pt x="276225" y="423862"/>
                </a:cubicBezTo>
                <a:cubicBezTo>
                  <a:pt x="266238" y="424895"/>
                  <a:pt x="247650" y="433387"/>
                  <a:pt x="247650" y="433387"/>
                </a:cubicBezTo>
                <a:cubicBezTo>
                  <a:pt x="240650" y="432950"/>
                  <a:pt x="180954" y="435759"/>
                  <a:pt x="157162" y="423862"/>
                </a:cubicBezTo>
                <a:cubicBezTo>
                  <a:pt x="152043" y="421302"/>
                  <a:pt x="147637" y="417512"/>
                  <a:pt x="142875" y="414337"/>
                </a:cubicBezTo>
                <a:cubicBezTo>
                  <a:pt x="141287" y="409575"/>
                  <a:pt x="140357" y="404540"/>
                  <a:pt x="138112" y="400050"/>
                </a:cubicBezTo>
                <a:cubicBezTo>
                  <a:pt x="135552" y="394930"/>
                  <a:pt x="128944" y="391475"/>
                  <a:pt x="128587" y="385762"/>
                </a:cubicBezTo>
                <a:cubicBezTo>
                  <a:pt x="127296" y="365104"/>
                  <a:pt x="128082" y="343867"/>
                  <a:pt x="133350" y="323850"/>
                </a:cubicBezTo>
                <a:cubicBezTo>
                  <a:pt x="136263" y="312779"/>
                  <a:pt x="152400" y="295275"/>
                  <a:pt x="152400" y="295275"/>
                </a:cubicBezTo>
                <a:cubicBezTo>
                  <a:pt x="156157" y="284001"/>
                  <a:pt x="163893" y="268668"/>
                  <a:pt x="152400" y="257175"/>
                </a:cubicBezTo>
                <a:cubicBezTo>
                  <a:pt x="145300" y="250075"/>
                  <a:pt x="123825" y="247650"/>
                  <a:pt x="123825" y="247650"/>
                </a:cubicBezTo>
                <a:cubicBezTo>
                  <a:pt x="82876" y="220352"/>
                  <a:pt x="134686" y="253081"/>
                  <a:pt x="95250" y="233362"/>
                </a:cubicBezTo>
                <a:cubicBezTo>
                  <a:pt x="90130" y="230802"/>
                  <a:pt x="86322" y="225847"/>
                  <a:pt x="80962" y="223837"/>
                </a:cubicBezTo>
                <a:cubicBezTo>
                  <a:pt x="73383" y="220995"/>
                  <a:pt x="65087" y="220662"/>
                  <a:pt x="57150" y="219075"/>
                </a:cubicBezTo>
                <a:cubicBezTo>
                  <a:pt x="2526" y="224040"/>
                  <a:pt x="17160" y="211437"/>
                  <a:pt x="0" y="2286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90725" y="2171700"/>
            <a:ext cx="257175" cy="804863"/>
          </a:xfrm>
          <a:custGeom>
            <a:avLst/>
            <a:gdLst>
              <a:gd name="connsiteX0" fmla="*/ 0 w 257175"/>
              <a:gd name="connsiteY0" fmla="*/ 0 h 804863"/>
              <a:gd name="connsiteX1" fmla="*/ 23813 w 257175"/>
              <a:gd name="connsiteY1" fmla="*/ 9525 h 804863"/>
              <a:gd name="connsiteX2" fmla="*/ 33338 w 257175"/>
              <a:gd name="connsiteY2" fmla="*/ 38100 h 804863"/>
              <a:gd name="connsiteX3" fmla="*/ 42863 w 257175"/>
              <a:gd name="connsiteY3" fmla="*/ 71438 h 804863"/>
              <a:gd name="connsiteX4" fmla="*/ 66675 w 257175"/>
              <a:gd name="connsiteY4" fmla="*/ 95250 h 804863"/>
              <a:gd name="connsiteX5" fmla="*/ 85725 w 257175"/>
              <a:gd name="connsiteY5" fmla="*/ 123825 h 804863"/>
              <a:gd name="connsiteX6" fmla="*/ 128588 w 257175"/>
              <a:gd name="connsiteY6" fmla="*/ 147638 h 804863"/>
              <a:gd name="connsiteX7" fmla="*/ 157163 w 257175"/>
              <a:gd name="connsiteY7" fmla="*/ 166688 h 804863"/>
              <a:gd name="connsiteX8" fmla="*/ 176213 w 257175"/>
              <a:gd name="connsiteY8" fmla="*/ 171450 h 804863"/>
              <a:gd name="connsiteX9" fmla="*/ 204788 w 257175"/>
              <a:gd name="connsiteY9" fmla="*/ 180975 h 804863"/>
              <a:gd name="connsiteX10" fmla="*/ 219075 w 257175"/>
              <a:gd name="connsiteY10" fmla="*/ 190500 h 804863"/>
              <a:gd name="connsiteX11" fmla="*/ 238125 w 257175"/>
              <a:gd name="connsiteY11" fmla="*/ 219075 h 804863"/>
              <a:gd name="connsiteX12" fmla="*/ 247650 w 257175"/>
              <a:gd name="connsiteY12" fmla="*/ 233363 h 804863"/>
              <a:gd name="connsiteX13" fmla="*/ 257175 w 257175"/>
              <a:gd name="connsiteY13" fmla="*/ 266700 h 804863"/>
              <a:gd name="connsiteX14" fmla="*/ 252413 w 257175"/>
              <a:gd name="connsiteY14" fmla="*/ 328613 h 804863"/>
              <a:gd name="connsiteX15" fmla="*/ 233363 w 257175"/>
              <a:gd name="connsiteY15" fmla="*/ 357188 h 804863"/>
              <a:gd name="connsiteX16" fmla="*/ 228600 w 257175"/>
              <a:gd name="connsiteY16" fmla="*/ 371475 h 804863"/>
              <a:gd name="connsiteX17" fmla="*/ 209550 w 257175"/>
              <a:gd name="connsiteY17" fmla="*/ 400050 h 804863"/>
              <a:gd name="connsiteX18" fmla="*/ 200025 w 257175"/>
              <a:gd name="connsiteY18" fmla="*/ 414338 h 804863"/>
              <a:gd name="connsiteX19" fmla="*/ 204788 w 257175"/>
              <a:gd name="connsiteY19" fmla="*/ 457200 h 804863"/>
              <a:gd name="connsiteX20" fmla="*/ 209550 w 257175"/>
              <a:gd name="connsiteY20" fmla="*/ 471488 h 804863"/>
              <a:gd name="connsiteX21" fmla="*/ 223838 w 257175"/>
              <a:gd name="connsiteY21" fmla="*/ 514350 h 804863"/>
              <a:gd name="connsiteX22" fmla="*/ 214313 w 257175"/>
              <a:gd name="connsiteY22" fmla="*/ 542925 h 804863"/>
              <a:gd name="connsiteX23" fmla="*/ 209550 w 257175"/>
              <a:gd name="connsiteY23" fmla="*/ 557213 h 804863"/>
              <a:gd name="connsiteX24" fmla="*/ 209550 w 257175"/>
              <a:gd name="connsiteY24" fmla="*/ 657225 h 804863"/>
              <a:gd name="connsiteX25" fmla="*/ 219075 w 257175"/>
              <a:gd name="connsiteY25" fmla="*/ 685800 h 804863"/>
              <a:gd name="connsiteX26" fmla="*/ 209550 w 257175"/>
              <a:gd name="connsiteY26" fmla="*/ 766763 h 804863"/>
              <a:gd name="connsiteX27" fmla="*/ 200025 w 257175"/>
              <a:gd name="connsiteY27" fmla="*/ 795338 h 804863"/>
              <a:gd name="connsiteX28" fmla="*/ 190500 w 257175"/>
              <a:gd name="connsiteY28" fmla="*/ 804863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7175" h="804863">
                <a:moveTo>
                  <a:pt x="0" y="0"/>
                </a:moveTo>
                <a:cubicBezTo>
                  <a:pt x="7938" y="3175"/>
                  <a:pt x="18183" y="3091"/>
                  <a:pt x="23813" y="9525"/>
                </a:cubicBezTo>
                <a:cubicBezTo>
                  <a:pt x="30425" y="17081"/>
                  <a:pt x="30903" y="28359"/>
                  <a:pt x="33338" y="38100"/>
                </a:cubicBezTo>
                <a:cubicBezTo>
                  <a:pt x="34865" y="44208"/>
                  <a:pt x="39445" y="64603"/>
                  <a:pt x="42863" y="71438"/>
                </a:cubicBezTo>
                <a:cubicBezTo>
                  <a:pt x="50800" y="87312"/>
                  <a:pt x="52388" y="85725"/>
                  <a:pt x="66675" y="95250"/>
                </a:cubicBezTo>
                <a:cubicBezTo>
                  <a:pt x="73025" y="104775"/>
                  <a:pt x="74865" y="120205"/>
                  <a:pt x="85725" y="123825"/>
                </a:cubicBezTo>
                <a:cubicBezTo>
                  <a:pt x="110873" y="132208"/>
                  <a:pt x="95837" y="125803"/>
                  <a:pt x="128588" y="147638"/>
                </a:cubicBezTo>
                <a:cubicBezTo>
                  <a:pt x="128590" y="147639"/>
                  <a:pt x="157161" y="166687"/>
                  <a:pt x="157163" y="166688"/>
                </a:cubicBezTo>
                <a:cubicBezTo>
                  <a:pt x="163513" y="168275"/>
                  <a:pt x="169944" y="169569"/>
                  <a:pt x="176213" y="171450"/>
                </a:cubicBezTo>
                <a:cubicBezTo>
                  <a:pt x="185830" y="174335"/>
                  <a:pt x="204788" y="180975"/>
                  <a:pt x="204788" y="180975"/>
                </a:cubicBezTo>
                <a:cubicBezTo>
                  <a:pt x="209550" y="184150"/>
                  <a:pt x="215306" y="186192"/>
                  <a:pt x="219075" y="190500"/>
                </a:cubicBezTo>
                <a:cubicBezTo>
                  <a:pt x="226613" y="199115"/>
                  <a:pt x="231775" y="209550"/>
                  <a:pt x="238125" y="219075"/>
                </a:cubicBezTo>
                <a:cubicBezTo>
                  <a:pt x="241300" y="223838"/>
                  <a:pt x="245840" y="227933"/>
                  <a:pt x="247650" y="233363"/>
                </a:cubicBezTo>
                <a:cubicBezTo>
                  <a:pt x="254483" y="253859"/>
                  <a:pt x="251196" y="242780"/>
                  <a:pt x="257175" y="266700"/>
                </a:cubicBezTo>
                <a:cubicBezTo>
                  <a:pt x="255588" y="287338"/>
                  <a:pt x="257681" y="308596"/>
                  <a:pt x="252413" y="328613"/>
                </a:cubicBezTo>
                <a:cubicBezTo>
                  <a:pt x="249500" y="339684"/>
                  <a:pt x="236984" y="346328"/>
                  <a:pt x="233363" y="357188"/>
                </a:cubicBezTo>
                <a:cubicBezTo>
                  <a:pt x="231775" y="361950"/>
                  <a:pt x="231038" y="367087"/>
                  <a:pt x="228600" y="371475"/>
                </a:cubicBezTo>
                <a:cubicBezTo>
                  <a:pt x="223040" y="381482"/>
                  <a:pt x="215900" y="390525"/>
                  <a:pt x="209550" y="400050"/>
                </a:cubicBezTo>
                <a:lnTo>
                  <a:pt x="200025" y="414338"/>
                </a:lnTo>
                <a:cubicBezTo>
                  <a:pt x="201613" y="428625"/>
                  <a:pt x="202425" y="443020"/>
                  <a:pt x="204788" y="457200"/>
                </a:cubicBezTo>
                <a:cubicBezTo>
                  <a:pt x="205613" y="462152"/>
                  <a:pt x="208461" y="466587"/>
                  <a:pt x="209550" y="471488"/>
                </a:cubicBezTo>
                <a:cubicBezTo>
                  <a:pt x="218105" y="509985"/>
                  <a:pt x="207267" y="489494"/>
                  <a:pt x="223838" y="514350"/>
                </a:cubicBezTo>
                <a:lnTo>
                  <a:pt x="214313" y="542925"/>
                </a:lnTo>
                <a:lnTo>
                  <a:pt x="209550" y="557213"/>
                </a:lnTo>
                <a:cubicBezTo>
                  <a:pt x="206273" y="603093"/>
                  <a:pt x="200486" y="617947"/>
                  <a:pt x="209550" y="657225"/>
                </a:cubicBezTo>
                <a:cubicBezTo>
                  <a:pt x="211808" y="667008"/>
                  <a:pt x="219075" y="685800"/>
                  <a:pt x="219075" y="685800"/>
                </a:cubicBezTo>
                <a:cubicBezTo>
                  <a:pt x="217404" y="704184"/>
                  <a:pt x="215012" y="744914"/>
                  <a:pt x="209550" y="766763"/>
                </a:cubicBezTo>
                <a:cubicBezTo>
                  <a:pt x="207115" y="776503"/>
                  <a:pt x="207125" y="788238"/>
                  <a:pt x="200025" y="795338"/>
                </a:cubicBezTo>
                <a:lnTo>
                  <a:pt x="190500" y="804863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4958424" y="2209800"/>
            <a:ext cx="2205736" cy="3162300"/>
            <a:chOff x="4958424" y="2209800"/>
            <a:chExt cx="2205736" cy="3162300"/>
          </a:xfrm>
          <a:solidFill>
            <a:srgbClr val="FFFF00"/>
          </a:solidFill>
        </p:grpSpPr>
        <p:sp>
          <p:nvSpPr>
            <p:cNvPr id="4" name="Freeform 3"/>
            <p:cNvSpPr/>
            <p:nvPr/>
          </p:nvSpPr>
          <p:spPr>
            <a:xfrm>
              <a:off x="4958424" y="2209800"/>
              <a:ext cx="2205736" cy="3162300"/>
            </a:xfrm>
            <a:custGeom>
              <a:avLst/>
              <a:gdLst>
                <a:gd name="connsiteX0" fmla="*/ 864526 w 2205736"/>
                <a:gd name="connsiteY0" fmla="*/ 254000 h 3162300"/>
                <a:gd name="connsiteX1" fmla="*/ 896276 w 2205736"/>
                <a:gd name="connsiteY1" fmla="*/ 273050 h 3162300"/>
                <a:gd name="connsiteX2" fmla="*/ 915326 w 2205736"/>
                <a:gd name="connsiteY2" fmla="*/ 279400 h 3162300"/>
                <a:gd name="connsiteX3" fmla="*/ 959776 w 2205736"/>
                <a:gd name="connsiteY3" fmla="*/ 298450 h 3162300"/>
                <a:gd name="connsiteX4" fmla="*/ 1010576 w 2205736"/>
                <a:gd name="connsiteY4" fmla="*/ 292100 h 3162300"/>
                <a:gd name="connsiteX5" fmla="*/ 1023276 w 2205736"/>
                <a:gd name="connsiteY5" fmla="*/ 273050 h 3162300"/>
                <a:gd name="connsiteX6" fmla="*/ 1061376 w 2205736"/>
                <a:gd name="connsiteY6" fmla="*/ 247650 h 3162300"/>
                <a:gd name="connsiteX7" fmla="*/ 1074076 w 2205736"/>
                <a:gd name="connsiteY7" fmla="*/ 203200 h 3162300"/>
                <a:gd name="connsiteX8" fmla="*/ 1080426 w 2205736"/>
                <a:gd name="connsiteY8" fmla="*/ 177800 h 3162300"/>
                <a:gd name="connsiteX9" fmla="*/ 1105826 w 2205736"/>
                <a:gd name="connsiteY9" fmla="*/ 120650 h 3162300"/>
                <a:gd name="connsiteX10" fmla="*/ 1124876 w 2205736"/>
                <a:gd name="connsiteY10" fmla="*/ 114300 h 3162300"/>
                <a:gd name="connsiteX11" fmla="*/ 1137576 w 2205736"/>
                <a:gd name="connsiteY11" fmla="*/ 95250 h 3162300"/>
                <a:gd name="connsiteX12" fmla="*/ 1156626 w 2205736"/>
                <a:gd name="connsiteY12" fmla="*/ 88900 h 3162300"/>
                <a:gd name="connsiteX13" fmla="*/ 1182026 w 2205736"/>
                <a:gd name="connsiteY13" fmla="*/ 76200 h 3162300"/>
                <a:gd name="connsiteX14" fmla="*/ 1201076 w 2205736"/>
                <a:gd name="connsiteY14" fmla="*/ 63500 h 3162300"/>
                <a:gd name="connsiteX15" fmla="*/ 1258226 w 2205736"/>
                <a:gd name="connsiteY15" fmla="*/ 50800 h 3162300"/>
                <a:gd name="connsiteX16" fmla="*/ 1315376 w 2205736"/>
                <a:gd name="connsiteY16" fmla="*/ 44450 h 3162300"/>
                <a:gd name="connsiteX17" fmla="*/ 1334426 w 2205736"/>
                <a:gd name="connsiteY17" fmla="*/ 38100 h 3162300"/>
                <a:gd name="connsiteX18" fmla="*/ 1359826 w 2205736"/>
                <a:gd name="connsiteY18" fmla="*/ 31750 h 3162300"/>
                <a:gd name="connsiteX19" fmla="*/ 1366176 w 2205736"/>
                <a:gd name="connsiteY19" fmla="*/ 12700 h 3162300"/>
                <a:gd name="connsiteX20" fmla="*/ 1404276 w 2205736"/>
                <a:gd name="connsiteY20" fmla="*/ 0 h 3162300"/>
                <a:gd name="connsiteX21" fmla="*/ 1448726 w 2205736"/>
                <a:gd name="connsiteY21" fmla="*/ 19050 h 3162300"/>
                <a:gd name="connsiteX22" fmla="*/ 1474126 w 2205736"/>
                <a:gd name="connsiteY22" fmla="*/ 57150 h 3162300"/>
                <a:gd name="connsiteX23" fmla="*/ 1480476 w 2205736"/>
                <a:gd name="connsiteY23" fmla="*/ 76200 h 3162300"/>
                <a:gd name="connsiteX24" fmla="*/ 1499526 w 2205736"/>
                <a:gd name="connsiteY24" fmla="*/ 88900 h 3162300"/>
                <a:gd name="connsiteX25" fmla="*/ 1518576 w 2205736"/>
                <a:gd name="connsiteY25" fmla="*/ 127000 h 3162300"/>
                <a:gd name="connsiteX26" fmla="*/ 1537626 w 2205736"/>
                <a:gd name="connsiteY26" fmla="*/ 139700 h 3162300"/>
                <a:gd name="connsiteX27" fmla="*/ 1569376 w 2205736"/>
                <a:gd name="connsiteY27" fmla="*/ 165100 h 3162300"/>
                <a:gd name="connsiteX28" fmla="*/ 1582076 w 2205736"/>
                <a:gd name="connsiteY28" fmla="*/ 184150 h 3162300"/>
                <a:gd name="connsiteX29" fmla="*/ 1620176 w 2205736"/>
                <a:gd name="connsiteY29" fmla="*/ 196850 h 3162300"/>
                <a:gd name="connsiteX30" fmla="*/ 1645576 w 2205736"/>
                <a:gd name="connsiteY30" fmla="*/ 190500 h 3162300"/>
                <a:gd name="connsiteX31" fmla="*/ 1651926 w 2205736"/>
                <a:gd name="connsiteY31" fmla="*/ 171450 h 3162300"/>
                <a:gd name="connsiteX32" fmla="*/ 1690026 w 2205736"/>
                <a:gd name="connsiteY32" fmla="*/ 146050 h 3162300"/>
                <a:gd name="connsiteX33" fmla="*/ 1690026 w 2205736"/>
                <a:gd name="connsiteY33" fmla="*/ 146050 h 3162300"/>
                <a:gd name="connsiteX34" fmla="*/ 1747176 w 2205736"/>
                <a:gd name="connsiteY34" fmla="*/ 127000 h 3162300"/>
                <a:gd name="connsiteX35" fmla="*/ 1766226 w 2205736"/>
                <a:gd name="connsiteY35" fmla="*/ 120650 h 3162300"/>
                <a:gd name="connsiteX36" fmla="*/ 1785276 w 2205736"/>
                <a:gd name="connsiteY36" fmla="*/ 114300 h 3162300"/>
                <a:gd name="connsiteX37" fmla="*/ 1823376 w 2205736"/>
                <a:gd name="connsiteY37" fmla="*/ 107950 h 3162300"/>
                <a:gd name="connsiteX38" fmla="*/ 1842426 w 2205736"/>
                <a:gd name="connsiteY38" fmla="*/ 95250 h 3162300"/>
                <a:gd name="connsiteX39" fmla="*/ 1855126 w 2205736"/>
                <a:gd name="connsiteY39" fmla="*/ 57150 h 3162300"/>
                <a:gd name="connsiteX40" fmla="*/ 1893226 w 2205736"/>
                <a:gd name="connsiteY40" fmla="*/ 38100 h 3162300"/>
                <a:gd name="connsiteX41" fmla="*/ 1950376 w 2205736"/>
                <a:gd name="connsiteY41" fmla="*/ 25400 h 3162300"/>
                <a:gd name="connsiteX42" fmla="*/ 1969426 w 2205736"/>
                <a:gd name="connsiteY42" fmla="*/ 12700 h 3162300"/>
                <a:gd name="connsiteX43" fmla="*/ 1988476 w 2205736"/>
                <a:gd name="connsiteY43" fmla="*/ 19050 h 3162300"/>
                <a:gd name="connsiteX44" fmla="*/ 2039276 w 2205736"/>
                <a:gd name="connsiteY44" fmla="*/ 25400 h 3162300"/>
                <a:gd name="connsiteX45" fmla="*/ 2109126 w 2205736"/>
                <a:gd name="connsiteY45" fmla="*/ 38100 h 3162300"/>
                <a:gd name="connsiteX46" fmla="*/ 2121826 w 2205736"/>
                <a:gd name="connsiteY46" fmla="*/ 57150 h 3162300"/>
                <a:gd name="connsiteX47" fmla="*/ 2109126 w 2205736"/>
                <a:gd name="connsiteY47" fmla="*/ 114300 h 3162300"/>
                <a:gd name="connsiteX48" fmla="*/ 2121826 w 2205736"/>
                <a:gd name="connsiteY48" fmla="*/ 158750 h 3162300"/>
                <a:gd name="connsiteX49" fmla="*/ 2140876 w 2205736"/>
                <a:gd name="connsiteY49" fmla="*/ 171450 h 3162300"/>
                <a:gd name="connsiteX50" fmla="*/ 2153576 w 2205736"/>
                <a:gd name="connsiteY50" fmla="*/ 209550 h 3162300"/>
                <a:gd name="connsiteX51" fmla="*/ 2115476 w 2205736"/>
                <a:gd name="connsiteY51" fmla="*/ 222250 h 3162300"/>
                <a:gd name="connsiteX52" fmla="*/ 2096426 w 2205736"/>
                <a:gd name="connsiteY52" fmla="*/ 228600 h 3162300"/>
                <a:gd name="connsiteX53" fmla="*/ 2064676 w 2205736"/>
                <a:gd name="connsiteY53" fmla="*/ 222250 h 3162300"/>
                <a:gd name="connsiteX54" fmla="*/ 2045626 w 2205736"/>
                <a:gd name="connsiteY54" fmla="*/ 215900 h 3162300"/>
                <a:gd name="connsiteX55" fmla="*/ 2013876 w 2205736"/>
                <a:gd name="connsiteY55" fmla="*/ 222250 h 3162300"/>
                <a:gd name="connsiteX56" fmla="*/ 2001176 w 2205736"/>
                <a:gd name="connsiteY56" fmla="*/ 260350 h 3162300"/>
                <a:gd name="connsiteX57" fmla="*/ 1994826 w 2205736"/>
                <a:gd name="connsiteY57" fmla="*/ 285750 h 3162300"/>
                <a:gd name="connsiteX58" fmla="*/ 1969426 w 2205736"/>
                <a:gd name="connsiteY58" fmla="*/ 323850 h 3162300"/>
                <a:gd name="connsiteX59" fmla="*/ 1956726 w 2205736"/>
                <a:gd name="connsiteY59" fmla="*/ 342900 h 3162300"/>
                <a:gd name="connsiteX60" fmla="*/ 1963076 w 2205736"/>
                <a:gd name="connsiteY60" fmla="*/ 381000 h 3162300"/>
                <a:gd name="connsiteX61" fmla="*/ 1969426 w 2205736"/>
                <a:gd name="connsiteY61" fmla="*/ 419100 h 3162300"/>
                <a:gd name="connsiteX62" fmla="*/ 1994826 w 2205736"/>
                <a:gd name="connsiteY62" fmla="*/ 457200 h 3162300"/>
                <a:gd name="connsiteX63" fmla="*/ 2020226 w 2205736"/>
                <a:gd name="connsiteY63" fmla="*/ 508000 h 3162300"/>
                <a:gd name="connsiteX64" fmla="*/ 2039276 w 2205736"/>
                <a:gd name="connsiteY64" fmla="*/ 501650 h 3162300"/>
                <a:gd name="connsiteX65" fmla="*/ 2077376 w 2205736"/>
                <a:gd name="connsiteY65" fmla="*/ 527050 h 3162300"/>
                <a:gd name="connsiteX66" fmla="*/ 2102776 w 2205736"/>
                <a:gd name="connsiteY66" fmla="*/ 565150 h 3162300"/>
                <a:gd name="connsiteX67" fmla="*/ 2109126 w 2205736"/>
                <a:gd name="connsiteY67" fmla="*/ 635000 h 3162300"/>
                <a:gd name="connsiteX68" fmla="*/ 2121826 w 2205736"/>
                <a:gd name="connsiteY68" fmla="*/ 654050 h 3162300"/>
                <a:gd name="connsiteX69" fmla="*/ 2102776 w 2205736"/>
                <a:gd name="connsiteY69" fmla="*/ 692150 h 3162300"/>
                <a:gd name="connsiteX70" fmla="*/ 2090076 w 2205736"/>
                <a:gd name="connsiteY70" fmla="*/ 730250 h 3162300"/>
                <a:gd name="connsiteX71" fmla="*/ 2096426 w 2205736"/>
                <a:gd name="connsiteY71" fmla="*/ 793750 h 3162300"/>
                <a:gd name="connsiteX72" fmla="*/ 2102776 w 2205736"/>
                <a:gd name="connsiteY72" fmla="*/ 812800 h 3162300"/>
                <a:gd name="connsiteX73" fmla="*/ 2090076 w 2205736"/>
                <a:gd name="connsiteY73" fmla="*/ 882650 h 3162300"/>
                <a:gd name="connsiteX74" fmla="*/ 2083726 w 2205736"/>
                <a:gd name="connsiteY74" fmla="*/ 920750 h 3162300"/>
                <a:gd name="connsiteX75" fmla="*/ 2077376 w 2205736"/>
                <a:gd name="connsiteY75" fmla="*/ 965200 h 3162300"/>
                <a:gd name="connsiteX76" fmla="*/ 2071026 w 2205736"/>
                <a:gd name="connsiteY76" fmla="*/ 984250 h 3162300"/>
                <a:gd name="connsiteX77" fmla="*/ 2077376 w 2205736"/>
                <a:gd name="connsiteY77" fmla="*/ 1060450 h 3162300"/>
                <a:gd name="connsiteX78" fmla="*/ 2083726 w 2205736"/>
                <a:gd name="connsiteY78" fmla="*/ 1098550 h 3162300"/>
                <a:gd name="connsiteX79" fmla="*/ 2090076 w 2205736"/>
                <a:gd name="connsiteY79" fmla="*/ 1143000 h 3162300"/>
                <a:gd name="connsiteX80" fmla="*/ 2083726 w 2205736"/>
                <a:gd name="connsiteY80" fmla="*/ 1174750 h 3162300"/>
                <a:gd name="connsiteX81" fmla="*/ 2045626 w 2205736"/>
                <a:gd name="connsiteY81" fmla="*/ 1193800 h 3162300"/>
                <a:gd name="connsiteX82" fmla="*/ 1937676 w 2205736"/>
                <a:gd name="connsiteY82" fmla="*/ 1200150 h 3162300"/>
                <a:gd name="connsiteX83" fmla="*/ 1950376 w 2205736"/>
                <a:gd name="connsiteY83" fmla="*/ 1219200 h 3162300"/>
                <a:gd name="connsiteX84" fmla="*/ 1931326 w 2205736"/>
                <a:gd name="connsiteY84" fmla="*/ 1225550 h 3162300"/>
                <a:gd name="connsiteX85" fmla="*/ 1874176 w 2205736"/>
                <a:gd name="connsiteY85" fmla="*/ 1200150 h 3162300"/>
                <a:gd name="connsiteX86" fmla="*/ 1836076 w 2205736"/>
                <a:gd name="connsiteY86" fmla="*/ 1206500 h 3162300"/>
                <a:gd name="connsiteX87" fmla="*/ 1817026 w 2205736"/>
                <a:gd name="connsiteY87" fmla="*/ 1282700 h 3162300"/>
                <a:gd name="connsiteX88" fmla="*/ 1797976 w 2205736"/>
                <a:gd name="connsiteY88" fmla="*/ 1289050 h 3162300"/>
                <a:gd name="connsiteX89" fmla="*/ 1772576 w 2205736"/>
                <a:gd name="connsiteY89" fmla="*/ 1320800 h 3162300"/>
                <a:gd name="connsiteX90" fmla="*/ 1721776 w 2205736"/>
                <a:gd name="connsiteY90" fmla="*/ 1377950 h 3162300"/>
                <a:gd name="connsiteX91" fmla="*/ 1715426 w 2205736"/>
                <a:gd name="connsiteY91" fmla="*/ 1397000 h 3162300"/>
                <a:gd name="connsiteX92" fmla="*/ 1709076 w 2205736"/>
                <a:gd name="connsiteY92" fmla="*/ 1441450 h 3162300"/>
                <a:gd name="connsiteX93" fmla="*/ 1690026 w 2205736"/>
                <a:gd name="connsiteY93" fmla="*/ 1460500 h 3162300"/>
                <a:gd name="connsiteX94" fmla="*/ 1670976 w 2205736"/>
                <a:gd name="connsiteY94" fmla="*/ 1473200 h 3162300"/>
                <a:gd name="connsiteX95" fmla="*/ 1645576 w 2205736"/>
                <a:gd name="connsiteY95" fmla="*/ 1504950 h 3162300"/>
                <a:gd name="connsiteX96" fmla="*/ 1607476 w 2205736"/>
                <a:gd name="connsiteY96" fmla="*/ 1517650 h 3162300"/>
                <a:gd name="connsiteX97" fmla="*/ 1582076 w 2205736"/>
                <a:gd name="connsiteY97" fmla="*/ 1555750 h 3162300"/>
                <a:gd name="connsiteX98" fmla="*/ 1569376 w 2205736"/>
                <a:gd name="connsiteY98" fmla="*/ 1663700 h 3162300"/>
                <a:gd name="connsiteX99" fmla="*/ 1556676 w 2205736"/>
                <a:gd name="connsiteY99" fmla="*/ 1682750 h 3162300"/>
                <a:gd name="connsiteX100" fmla="*/ 1550326 w 2205736"/>
                <a:gd name="connsiteY100" fmla="*/ 1765300 h 3162300"/>
                <a:gd name="connsiteX101" fmla="*/ 1537626 w 2205736"/>
                <a:gd name="connsiteY101" fmla="*/ 1784350 h 3162300"/>
                <a:gd name="connsiteX102" fmla="*/ 1556676 w 2205736"/>
                <a:gd name="connsiteY102" fmla="*/ 1847850 h 3162300"/>
                <a:gd name="connsiteX103" fmla="*/ 1575726 w 2205736"/>
                <a:gd name="connsiteY103" fmla="*/ 1917700 h 3162300"/>
                <a:gd name="connsiteX104" fmla="*/ 1588426 w 2205736"/>
                <a:gd name="connsiteY104" fmla="*/ 1955800 h 3162300"/>
                <a:gd name="connsiteX105" fmla="*/ 1594776 w 2205736"/>
                <a:gd name="connsiteY105" fmla="*/ 1974850 h 3162300"/>
                <a:gd name="connsiteX106" fmla="*/ 1601126 w 2205736"/>
                <a:gd name="connsiteY106" fmla="*/ 2006600 h 3162300"/>
                <a:gd name="connsiteX107" fmla="*/ 1613826 w 2205736"/>
                <a:gd name="connsiteY107" fmla="*/ 2044700 h 3162300"/>
                <a:gd name="connsiteX108" fmla="*/ 1569376 w 2205736"/>
                <a:gd name="connsiteY108" fmla="*/ 2089150 h 3162300"/>
                <a:gd name="connsiteX109" fmla="*/ 1569376 w 2205736"/>
                <a:gd name="connsiteY109" fmla="*/ 2089150 h 3162300"/>
                <a:gd name="connsiteX110" fmla="*/ 1531276 w 2205736"/>
                <a:gd name="connsiteY110" fmla="*/ 2120900 h 3162300"/>
                <a:gd name="connsiteX111" fmla="*/ 1512226 w 2205736"/>
                <a:gd name="connsiteY111" fmla="*/ 2165350 h 3162300"/>
                <a:gd name="connsiteX112" fmla="*/ 1505876 w 2205736"/>
                <a:gd name="connsiteY112" fmla="*/ 2184400 h 3162300"/>
                <a:gd name="connsiteX113" fmla="*/ 1493176 w 2205736"/>
                <a:gd name="connsiteY113" fmla="*/ 2203450 h 3162300"/>
                <a:gd name="connsiteX114" fmla="*/ 1486826 w 2205736"/>
                <a:gd name="connsiteY114" fmla="*/ 2222500 h 3162300"/>
                <a:gd name="connsiteX115" fmla="*/ 1461426 w 2205736"/>
                <a:gd name="connsiteY115" fmla="*/ 2260600 h 3162300"/>
                <a:gd name="connsiteX116" fmla="*/ 1423326 w 2205736"/>
                <a:gd name="connsiteY116" fmla="*/ 2273300 h 3162300"/>
                <a:gd name="connsiteX117" fmla="*/ 1416976 w 2205736"/>
                <a:gd name="connsiteY117" fmla="*/ 2292350 h 3162300"/>
                <a:gd name="connsiteX118" fmla="*/ 1442376 w 2205736"/>
                <a:gd name="connsiteY118" fmla="*/ 2330450 h 3162300"/>
                <a:gd name="connsiteX119" fmla="*/ 1461426 w 2205736"/>
                <a:gd name="connsiteY119" fmla="*/ 2393950 h 3162300"/>
                <a:gd name="connsiteX120" fmla="*/ 1467776 w 2205736"/>
                <a:gd name="connsiteY120" fmla="*/ 2413000 h 3162300"/>
                <a:gd name="connsiteX121" fmla="*/ 1486826 w 2205736"/>
                <a:gd name="connsiteY121" fmla="*/ 2419350 h 3162300"/>
                <a:gd name="connsiteX122" fmla="*/ 1518576 w 2205736"/>
                <a:gd name="connsiteY122" fmla="*/ 2451100 h 3162300"/>
                <a:gd name="connsiteX123" fmla="*/ 1556676 w 2205736"/>
                <a:gd name="connsiteY123" fmla="*/ 2463800 h 3162300"/>
                <a:gd name="connsiteX124" fmla="*/ 1601126 w 2205736"/>
                <a:gd name="connsiteY124" fmla="*/ 2489200 h 3162300"/>
                <a:gd name="connsiteX125" fmla="*/ 1626526 w 2205736"/>
                <a:gd name="connsiteY125" fmla="*/ 2495550 h 3162300"/>
                <a:gd name="connsiteX126" fmla="*/ 1651926 w 2205736"/>
                <a:gd name="connsiteY126" fmla="*/ 2489200 h 3162300"/>
                <a:gd name="connsiteX127" fmla="*/ 1690026 w 2205736"/>
                <a:gd name="connsiteY127" fmla="*/ 2476500 h 3162300"/>
                <a:gd name="connsiteX128" fmla="*/ 1728126 w 2205736"/>
                <a:gd name="connsiteY128" fmla="*/ 2489200 h 3162300"/>
                <a:gd name="connsiteX129" fmla="*/ 1766226 w 2205736"/>
                <a:gd name="connsiteY129" fmla="*/ 2520950 h 3162300"/>
                <a:gd name="connsiteX130" fmla="*/ 1804326 w 2205736"/>
                <a:gd name="connsiteY130" fmla="*/ 2540000 h 3162300"/>
                <a:gd name="connsiteX131" fmla="*/ 1817026 w 2205736"/>
                <a:gd name="connsiteY131" fmla="*/ 2559050 h 3162300"/>
                <a:gd name="connsiteX132" fmla="*/ 1842426 w 2205736"/>
                <a:gd name="connsiteY132" fmla="*/ 2565400 h 3162300"/>
                <a:gd name="connsiteX133" fmla="*/ 1886876 w 2205736"/>
                <a:gd name="connsiteY133" fmla="*/ 2578100 h 3162300"/>
                <a:gd name="connsiteX134" fmla="*/ 1912276 w 2205736"/>
                <a:gd name="connsiteY134" fmla="*/ 2603500 h 3162300"/>
                <a:gd name="connsiteX135" fmla="*/ 1950376 w 2205736"/>
                <a:gd name="connsiteY135" fmla="*/ 2628900 h 3162300"/>
                <a:gd name="connsiteX136" fmla="*/ 1988476 w 2205736"/>
                <a:gd name="connsiteY136" fmla="*/ 2641600 h 3162300"/>
                <a:gd name="connsiteX137" fmla="*/ 2007526 w 2205736"/>
                <a:gd name="connsiteY137" fmla="*/ 2647950 h 3162300"/>
                <a:gd name="connsiteX138" fmla="*/ 2045626 w 2205736"/>
                <a:gd name="connsiteY138" fmla="*/ 2667000 h 3162300"/>
                <a:gd name="connsiteX139" fmla="*/ 2140876 w 2205736"/>
                <a:gd name="connsiteY139" fmla="*/ 2673350 h 3162300"/>
                <a:gd name="connsiteX140" fmla="*/ 2178976 w 2205736"/>
                <a:gd name="connsiteY140" fmla="*/ 2692400 h 3162300"/>
                <a:gd name="connsiteX141" fmla="*/ 2198026 w 2205736"/>
                <a:gd name="connsiteY141" fmla="*/ 2705100 h 3162300"/>
                <a:gd name="connsiteX142" fmla="*/ 2204376 w 2205736"/>
                <a:gd name="connsiteY142" fmla="*/ 2724150 h 3162300"/>
                <a:gd name="connsiteX143" fmla="*/ 2166276 w 2205736"/>
                <a:gd name="connsiteY143" fmla="*/ 2736850 h 3162300"/>
                <a:gd name="connsiteX144" fmla="*/ 2166276 w 2205736"/>
                <a:gd name="connsiteY144" fmla="*/ 2781300 h 3162300"/>
                <a:gd name="connsiteX145" fmla="*/ 2134526 w 2205736"/>
                <a:gd name="connsiteY145" fmla="*/ 2787650 h 3162300"/>
                <a:gd name="connsiteX146" fmla="*/ 2096426 w 2205736"/>
                <a:gd name="connsiteY146" fmla="*/ 2806700 h 3162300"/>
                <a:gd name="connsiteX147" fmla="*/ 2058326 w 2205736"/>
                <a:gd name="connsiteY147" fmla="*/ 2825750 h 3162300"/>
                <a:gd name="connsiteX148" fmla="*/ 2045626 w 2205736"/>
                <a:gd name="connsiteY148" fmla="*/ 2844800 h 3162300"/>
                <a:gd name="connsiteX149" fmla="*/ 2039276 w 2205736"/>
                <a:gd name="connsiteY149" fmla="*/ 2863850 h 3162300"/>
                <a:gd name="connsiteX150" fmla="*/ 1994826 w 2205736"/>
                <a:gd name="connsiteY150" fmla="*/ 2889250 h 3162300"/>
                <a:gd name="connsiteX151" fmla="*/ 1956726 w 2205736"/>
                <a:gd name="connsiteY151" fmla="*/ 2914650 h 3162300"/>
                <a:gd name="connsiteX152" fmla="*/ 1924976 w 2205736"/>
                <a:gd name="connsiteY152" fmla="*/ 2952750 h 3162300"/>
                <a:gd name="connsiteX153" fmla="*/ 1886876 w 2205736"/>
                <a:gd name="connsiteY153" fmla="*/ 2978150 h 3162300"/>
                <a:gd name="connsiteX154" fmla="*/ 1874176 w 2205736"/>
                <a:gd name="connsiteY154" fmla="*/ 2959100 h 3162300"/>
                <a:gd name="connsiteX155" fmla="*/ 1855126 w 2205736"/>
                <a:gd name="connsiteY155" fmla="*/ 2952750 h 3162300"/>
                <a:gd name="connsiteX156" fmla="*/ 1740826 w 2205736"/>
                <a:gd name="connsiteY156" fmla="*/ 2940050 h 3162300"/>
                <a:gd name="connsiteX157" fmla="*/ 1721776 w 2205736"/>
                <a:gd name="connsiteY157" fmla="*/ 2946400 h 3162300"/>
                <a:gd name="connsiteX158" fmla="*/ 1702726 w 2205736"/>
                <a:gd name="connsiteY158" fmla="*/ 2959100 h 3162300"/>
                <a:gd name="connsiteX159" fmla="*/ 1632876 w 2205736"/>
                <a:gd name="connsiteY159" fmla="*/ 2952750 h 3162300"/>
                <a:gd name="connsiteX160" fmla="*/ 1594776 w 2205736"/>
                <a:gd name="connsiteY160" fmla="*/ 2940050 h 3162300"/>
                <a:gd name="connsiteX161" fmla="*/ 1543976 w 2205736"/>
                <a:gd name="connsiteY161" fmla="*/ 2927350 h 3162300"/>
                <a:gd name="connsiteX162" fmla="*/ 1480476 w 2205736"/>
                <a:gd name="connsiteY162" fmla="*/ 2921000 h 3162300"/>
                <a:gd name="connsiteX163" fmla="*/ 1436026 w 2205736"/>
                <a:gd name="connsiteY163" fmla="*/ 2927350 h 3162300"/>
                <a:gd name="connsiteX164" fmla="*/ 1467776 w 2205736"/>
                <a:gd name="connsiteY164" fmla="*/ 2971800 h 3162300"/>
                <a:gd name="connsiteX165" fmla="*/ 1474126 w 2205736"/>
                <a:gd name="connsiteY165" fmla="*/ 3054350 h 3162300"/>
                <a:gd name="connsiteX166" fmla="*/ 1416976 w 2205736"/>
                <a:gd name="connsiteY166" fmla="*/ 3073400 h 3162300"/>
                <a:gd name="connsiteX167" fmla="*/ 1378876 w 2205736"/>
                <a:gd name="connsiteY167" fmla="*/ 3086100 h 3162300"/>
                <a:gd name="connsiteX168" fmla="*/ 1359826 w 2205736"/>
                <a:gd name="connsiteY168" fmla="*/ 3092450 h 3162300"/>
                <a:gd name="connsiteX169" fmla="*/ 1321726 w 2205736"/>
                <a:gd name="connsiteY169" fmla="*/ 3117850 h 3162300"/>
                <a:gd name="connsiteX170" fmla="*/ 1283626 w 2205736"/>
                <a:gd name="connsiteY170" fmla="*/ 3136900 h 3162300"/>
                <a:gd name="connsiteX171" fmla="*/ 1264576 w 2205736"/>
                <a:gd name="connsiteY171" fmla="*/ 3143250 h 3162300"/>
                <a:gd name="connsiteX172" fmla="*/ 1226476 w 2205736"/>
                <a:gd name="connsiteY172" fmla="*/ 3162300 h 3162300"/>
                <a:gd name="connsiteX173" fmla="*/ 1194726 w 2205736"/>
                <a:gd name="connsiteY173" fmla="*/ 3155950 h 3162300"/>
                <a:gd name="connsiteX174" fmla="*/ 1175676 w 2205736"/>
                <a:gd name="connsiteY174" fmla="*/ 3149600 h 3162300"/>
                <a:gd name="connsiteX175" fmla="*/ 1067726 w 2205736"/>
                <a:gd name="connsiteY175" fmla="*/ 3143250 h 3162300"/>
                <a:gd name="connsiteX176" fmla="*/ 896276 w 2205736"/>
                <a:gd name="connsiteY176" fmla="*/ 3124200 h 3162300"/>
                <a:gd name="connsiteX177" fmla="*/ 877226 w 2205736"/>
                <a:gd name="connsiteY177" fmla="*/ 3111500 h 3162300"/>
                <a:gd name="connsiteX178" fmla="*/ 851826 w 2205736"/>
                <a:gd name="connsiteY178" fmla="*/ 3073400 h 3162300"/>
                <a:gd name="connsiteX179" fmla="*/ 845476 w 2205736"/>
                <a:gd name="connsiteY179" fmla="*/ 3054350 h 3162300"/>
                <a:gd name="connsiteX180" fmla="*/ 826426 w 2205736"/>
                <a:gd name="connsiteY180" fmla="*/ 3009900 h 3162300"/>
                <a:gd name="connsiteX181" fmla="*/ 807376 w 2205736"/>
                <a:gd name="connsiteY181" fmla="*/ 3003550 h 3162300"/>
                <a:gd name="connsiteX182" fmla="*/ 788326 w 2205736"/>
                <a:gd name="connsiteY182" fmla="*/ 2990850 h 3162300"/>
                <a:gd name="connsiteX183" fmla="*/ 762926 w 2205736"/>
                <a:gd name="connsiteY183" fmla="*/ 2978150 h 3162300"/>
                <a:gd name="connsiteX184" fmla="*/ 737526 w 2205736"/>
                <a:gd name="connsiteY184" fmla="*/ 2940050 h 3162300"/>
                <a:gd name="connsiteX185" fmla="*/ 724826 w 2205736"/>
                <a:gd name="connsiteY185" fmla="*/ 2901950 h 3162300"/>
                <a:gd name="connsiteX186" fmla="*/ 712126 w 2205736"/>
                <a:gd name="connsiteY186" fmla="*/ 2825750 h 3162300"/>
                <a:gd name="connsiteX187" fmla="*/ 699426 w 2205736"/>
                <a:gd name="connsiteY187" fmla="*/ 2806700 h 3162300"/>
                <a:gd name="connsiteX188" fmla="*/ 686726 w 2205736"/>
                <a:gd name="connsiteY188" fmla="*/ 2762250 h 3162300"/>
                <a:gd name="connsiteX189" fmla="*/ 667676 w 2205736"/>
                <a:gd name="connsiteY189" fmla="*/ 2724150 h 3162300"/>
                <a:gd name="connsiteX190" fmla="*/ 661326 w 2205736"/>
                <a:gd name="connsiteY190" fmla="*/ 2584450 h 3162300"/>
                <a:gd name="connsiteX191" fmla="*/ 642276 w 2205736"/>
                <a:gd name="connsiteY191" fmla="*/ 2546350 h 3162300"/>
                <a:gd name="connsiteX192" fmla="*/ 623226 w 2205736"/>
                <a:gd name="connsiteY192" fmla="*/ 2540000 h 3162300"/>
                <a:gd name="connsiteX193" fmla="*/ 566076 w 2205736"/>
                <a:gd name="connsiteY193" fmla="*/ 2489200 h 3162300"/>
                <a:gd name="connsiteX194" fmla="*/ 540676 w 2205736"/>
                <a:gd name="connsiteY194" fmla="*/ 2457450 h 3162300"/>
                <a:gd name="connsiteX195" fmla="*/ 502576 w 2205736"/>
                <a:gd name="connsiteY195" fmla="*/ 2444750 h 3162300"/>
                <a:gd name="connsiteX196" fmla="*/ 458126 w 2205736"/>
                <a:gd name="connsiteY196" fmla="*/ 2463800 h 3162300"/>
                <a:gd name="connsiteX197" fmla="*/ 407326 w 2205736"/>
                <a:gd name="connsiteY197" fmla="*/ 2476500 h 3162300"/>
                <a:gd name="connsiteX198" fmla="*/ 343826 w 2205736"/>
                <a:gd name="connsiteY198" fmla="*/ 2470150 h 3162300"/>
                <a:gd name="connsiteX199" fmla="*/ 299376 w 2205736"/>
                <a:gd name="connsiteY199" fmla="*/ 2419350 h 3162300"/>
                <a:gd name="connsiteX200" fmla="*/ 261276 w 2205736"/>
                <a:gd name="connsiteY200" fmla="*/ 2393950 h 3162300"/>
                <a:gd name="connsiteX201" fmla="*/ 242226 w 2205736"/>
                <a:gd name="connsiteY201" fmla="*/ 2387600 h 3162300"/>
                <a:gd name="connsiteX202" fmla="*/ 204126 w 2205736"/>
                <a:gd name="connsiteY202" fmla="*/ 2368550 h 3162300"/>
                <a:gd name="connsiteX203" fmla="*/ 191426 w 2205736"/>
                <a:gd name="connsiteY203" fmla="*/ 2349500 h 3162300"/>
                <a:gd name="connsiteX204" fmla="*/ 140626 w 2205736"/>
                <a:gd name="connsiteY204" fmla="*/ 2336800 h 3162300"/>
                <a:gd name="connsiteX205" fmla="*/ 121576 w 2205736"/>
                <a:gd name="connsiteY205" fmla="*/ 2324100 h 3162300"/>
                <a:gd name="connsiteX206" fmla="*/ 70776 w 2205736"/>
                <a:gd name="connsiteY206" fmla="*/ 2311400 h 3162300"/>
                <a:gd name="connsiteX207" fmla="*/ 32676 w 2205736"/>
                <a:gd name="connsiteY207" fmla="*/ 2292350 h 3162300"/>
                <a:gd name="connsiteX208" fmla="*/ 19976 w 2205736"/>
                <a:gd name="connsiteY208" fmla="*/ 2273300 h 3162300"/>
                <a:gd name="connsiteX209" fmla="*/ 926 w 2205736"/>
                <a:gd name="connsiteY209" fmla="*/ 2266950 h 3162300"/>
                <a:gd name="connsiteX210" fmla="*/ 13626 w 2205736"/>
                <a:gd name="connsiteY210" fmla="*/ 2203450 h 3162300"/>
                <a:gd name="connsiteX211" fmla="*/ 7276 w 2205736"/>
                <a:gd name="connsiteY211" fmla="*/ 2038350 h 3162300"/>
                <a:gd name="connsiteX212" fmla="*/ 926 w 2205736"/>
                <a:gd name="connsiteY212" fmla="*/ 2006600 h 3162300"/>
                <a:gd name="connsiteX213" fmla="*/ 7276 w 2205736"/>
                <a:gd name="connsiteY213" fmla="*/ 1949450 h 3162300"/>
                <a:gd name="connsiteX214" fmla="*/ 26326 w 2205736"/>
                <a:gd name="connsiteY214" fmla="*/ 1892300 h 3162300"/>
                <a:gd name="connsiteX215" fmla="*/ 32676 w 2205736"/>
                <a:gd name="connsiteY215" fmla="*/ 1873250 h 3162300"/>
                <a:gd name="connsiteX216" fmla="*/ 39026 w 2205736"/>
                <a:gd name="connsiteY216" fmla="*/ 1841500 h 3162300"/>
                <a:gd name="connsiteX217" fmla="*/ 45376 w 2205736"/>
                <a:gd name="connsiteY217" fmla="*/ 1720850 h 3162300"/>
                <a:gd name="connsiteX218" fmla="*/ 45376 w 2205736"/>
                <a:gd name="connsiteY218" fmla="*/ 1682750 h 3162300"/>
                <a:gd name="connsiteX219" fmla="*/ 26326 w 2205736"/>
                <a:gd name="connsiteY219" fmla="*/ 1676400 h 3162300"/>
                <a:gd name="connsiteX220" fmla="*/ 32676 w 2205736"/>
                <a:gd name="connsiteY220" fmla="*/ 1657350 h 3162300"/>
                <a:gd name="connsiteX221" fmla="*/ 70776 w 2205736"/>
                <a:gd name="connsiteY221" fmla="*/ 1638300 h 3162300"/>
                <a:gd name="connsiteX222" fmla="*/ 89826 w 2205736"/>
                <a:gd name="connsiteY222" fmla="*/ 1625600 h 3162300"/>
                <a:gd name="connsiteX223" fmla="*/ 127926 w 2205736"/>
                <a:gd name="connsiteY223" fmla="*/ 1612900 h 3162300"/>
                <a:gd name="connsiteX224" fmla="*/ 146976 w 2205736"/>
                <a:gd name="connsiteY224" fmla="*/ 1606550 h 3162300"/>
                <a:gd name="connsiteX225" fmla="*/ 166026 w 2205736"/>
                <a:gd name="connsiteY225" fmla="*/ 1600200 h 3162300"/>
                <a:gd name="connsiteX226" fmla="*/ 185076 w 2205736"/>
                <a:gd name="connsiteY226" fmla="*/ 1587500 h 3162300"/>
                <a:gd name="connsiteX227" fmla="*/ 242226 w 2205736"/>
                <a:gd name="connsiteY227" fmla="*/ 1562100 h 3162300"/>
                <a:gd name="connsiteX228" fmla="*/ 267626 w 2205736"/>
                <a:gd name="connsiteY228" fmla="*/ 1504950 h 3162300"/>
                <a:gd name="connsiteX229" fmla="*/ 273976 w 2205736"/>
                <a:gd name="connsiteY229" fmla="*/ 1485900 h 3162300"/>
                <a:gd name="connsiteX230" fmla="*/ 280326 w 2205736"/>
                <a:gd name="connsiteY230" fmla="*/ 1466850 h 3162300"/>
                <a:gd name="connsiteX231" fmla="*/ 299376 w 2205736"/>
                <a:gd name="connsiteY231" fmla="*/ 1428750 h 3162300"/>
                <a:gd name="connsiteX232" fmla="*/ 312076 w 2205736"/>
                <a:gd name="connsiteY232" fmla="*/ 1409700 h 3162300"/>
                <a:gd name="connsiteX233" fmla="*/ 331126 w 2205736"/>
                <a:gd name="connsiteY233" fmla="*/ 1371600 h 3162300"/>
                <a:gd name="connsiteX234" fmla="*/ 400976 w 2205736"/>
                <a:gd name="connsiteY234" fmla="*/ 1339850 h 3162300"/>
                <a:gd name="connsiteX235" fmla="*/ 470826 w 2205736"/>
                <a:gd name="connsiteY235" fmla="*/ 1320800 h 3162300"/>
                <a:gd name="connsiteX236" fmla="*/ 508926 w 2205736"/>
                <a:gd name="connsiteY236" fmla="*/ 1295400 h 3162300"/>
                <a:gd name="connsiteX237" fmla="*/ 553376 w 2205736"/>
                <a:gd name="connsiteY237" fmla="*/ 1244600 h 3162300"/>
                <a:gd name="connsiteX238" fmla="*/ 578776 w 2205736"/>
                <a:gd name="connsiteY238" fmla="*/ 1225550 h 3162300"/>
                <a:gd name="connsiteX239" fmla="*/ 661326 w 2205736"/>
                <a:gd name="connsiteY239" fmla="*/ 1219200 h 3162300"/>
                <a:gd name="connsiteX240" fmla="*/ 674026 w 2205736"/>
                <a:gd name="connsiteY240" fmla="*/ 1200150 h 3162300"/>
                <a:gd name="connsiteX241" fmla="*/ 693076 w 2205736"/>
                <a:gd name="connsiteY241" fmla="*/ 1187450 h 3162300"/>
                <a:gd name="connsiteX242" fmla="*/ 712126 w 2205736"/>
                <a:gd name="connsiteY242" fmla="*/ 1149350 h 3162300"/>
                <a:gd name="connsiteX243" fmla="*/ 731176 w 2205736"/>
                <a:gd name="connsiteY243" fmla="*/ 1143000 h 3162300"/>
                <a:gd name="connsiteX244" fmla="*/ 756576 w 2205736"/>
                <a:gd name="connsiteY244" fmla="*/ 1104900 h 3162300"/>
                <a:gd name="connsiteX245" fmla="*/ 794676 w 2205736"/>
                <a:gd name="connsiteY245" fmla="*/ 1079500 h 3162300"/>
                <a:gd name="connsiteX246" fmla="*/ 807376 w 2205736"/>
                <a:gd name="connsiteY246" fmla="*/ 1060450 h 3162300"/>
                <a:gd name="connsiteX247" fmla="*/ 781976 w 2205736"/>
                <a:gd name="connsiteY247" fmla="*/ 1016000 h 3162300"/>
                <a:gd name="connsiteX248" fmla="*/ 769276 w 2205736"/>
                <a:gd name="connsiteY248" fmla="*/ 996950 h 3162300"/>
                <a:gd name="connsiteX249" fmla="*/ 762926 w 2205736"/>
                <a:gd name="connsiteY249" fmla="*/ 977900 h 3162300"/>
                <a:gd name="connsiteX250" fmla="*/ 743876 w 2205736"/>
                <a:gd name="connsiteY250" fmla="*/ 965200 h 3162300"/>
                <a:gd name="connsiteX251" fmla="*/ 718476 w 2205736"/>
                <a:gd name="connsiteY251" fmla="*/ 927100 h 3162300"/>
                <a:gd name="connsiteX252" fmla="*/ 750226 w 2205736"/>
                <a:gd name="connsiteY252" fmla="*/ 850900 h 3162300"/>
                <a:gd name="connsiteX253" fmla="*/ 769276 w 2205736"/>
                <a:gd name="connsiteY253" fmla="*/ 844550 h 3162300"/>
                <a:gd name="connsiteX254" fmla="*/ 801026 w 2205736"/>
                <a:gd name="connsiteY254" fmla="*/ 787400 h 3162300"/>
                <a:gd name="connsiteX255" fmla="*/ 801026 w 2205736"/>
                <a:gd name="connsiteY255" fmla="*/ 704850 h 3162300"/>
                <a:gd name="connsiteX256" fmla="*/ 820076 w 2205736"/>
                <a:gd name="connsiteY256" fmla="*/ 692150 h 3162300"/>
                <a:gd name="connsiteX257" fmla="*/ 832776 w 2205736"/>
                <a:gd name="connsiteY257" fmla="*/ 673100 h 3162300"/>
                <a:gd name="connsiteX258" fmla="*/ 839126 w 2205736"/>
                <a:gd name="connsiteY258" fmla="*/ 654050 h 3162300"/>
                <a:gd name="connsiteX259" fmla="*/ 870876 w 2205736"/>
                <a:gd name="connsiteY259" fmla="*/ 635000 h 3162300"/>
                <a:gd name="connsiteX260" fmla="*/ 877226 w 2205736"/>
                <a:gd name="connsiteY260" fmla="*/ 552450 h 3162300"/>
                <a:gd name="connsiteX261" fmla="*/ 858176 w 2205736"/>
                <a:gd name="connsiteY261" fmla="*/ 527050 h 3162300"/>
                <a:gd name="connsiteX262" fmla="*/ 845476 w 2205736"/>
                <a:gd name="connsiteY262" fmla="*/ 463550 h 3162300"/>
                <a:gd name="connsiteX263" fmla="*/ 832776 w 2205736"/>
                <a:gd name="connsiteY263" fmla="*/ 425450 h 3162300"/>
                <a:gd name="connsiteX264" fmla="*/ 839126 w 2205736"/>
                <a:gd name="connsiteY264" fmla="*/ 368300 h 3162300"/>
                <a:gd name="connsiteX265" fmla="*/ 851826 w 2205736"/>
                <a:gd name="connsiteY265" fmla="*/ 342900 h 3162300"/>
                <a:gd name="connsiteX266" fmla="*/ 864526 w 2205736"/>
                <a:gd name="connsiteY266" fmla="*/ 292100 h 3162300"/>
                <a:gd name="connsiteX267" fmla="*/ 864526 w 2205736"/>
                <a:gd name="connsiteY267" fmla="*/ 254000 h 316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2205736" h="3162300">
                  <a:moveTo>
                    <a:pt x="864526" y="254000"/>
                  </a:moveTo>
                  <a:cubicBezTo>
                    <a:pt x="869818" y="250825"/>
                    <a:pt x="885237" y="267530"/>
                    <a:pt x="896276" y="273050"/>
                  </a:cubicBezTo>
                  <a:cubicBezTo>
                    <a:pt x="902263" y="276043"/>
                    <a:pt x="909339" y="276407"/>
                    <a:pt x="915326" y="279400"/>
                  </a:cubicBezTo>
                  <a:cubicBezTo>
                    <a:pt x="959179" y="301326"/>
                    <a:pt x="906913" y="285234"/>
                    <a:pt x="959776" y="298450"/>
                  </a:cubicBezTo>
                  <a:cubicBezTo>
                    <a:pt x="976709" y="296333"/>
                    <a:pt x="994731" y="298438"/>
                    <a:pt x="1010576" y="292100"/>
                  </a:cubicBezTo>
                  <a:cubicBezTo>
                    <a:pt x="1017662" y="289266"/>
                    <a:pt x="1018390" y="278913"/>
                    <a:pt x="1023276" y="273050"/>
                  </a:cubicBezTo>
                  <a:cubicBezTo>
                    <a:pt x="1041571" y="251096"/>
                    <a:pt x="1037897" y="255476"/>
                    <a:pt x="1061376" y="247650"/>
                  </a:cubicBezTo>
                  <a:cubicBezTo>
                    <a:pt x="1081227" y="168245"/>
                    <a:pt x="1055856" y="266969"/>
                    <a:pt x="1074076" y="203200"/>
                  </a:cubicBezTo>
                  <a:cubicBezTo>
                    <a:pt x="1076474" y="194809"/>
                    <a:pt x="1077918" y="186159"/>
                    <a:pt x="1080426" y="177800"/>
                  </a:cubicBezTo>
                  <a:cubicBezTo>
                    <a:pt x="1083796" y="166567"/>
                    <a:pt x="1092395" y="131395"/>
                    <a:pt x="1105826" y="120650"/>
                  </a:cubicBezTo>
                  <a:cubicBezTo>
                    <a:pt x="1111053" y="116469"/>
                    <a:pt x="1118526" y="116417"/>
                    <a:pt x="1124876" y="114300"/>
                  </a:cubicBezTo>
                  <a:cubicBezTo>
                    <a:pt x="1129109" y="107950"/>
                    <a:pt x="1131617" y="100018"/>
                    <a:pt x="1137576" y="95250"/>
                  </a:cubicBezTo>
                  <a:cubicBezTo>
                    <a:pt x="1142803" y="91069"/>
                    <a:pt x="1150474" y="91537"/>
                    <a:pt x="1156626" y="88900"/>
                  </a:cubicBezTo>
                  <a:cubicBezTo>
                    <a:pt x="1165327" y="85171"/>
                    <a:pt x="1173807" y="80896"/>
                    <a:pt x="1182026" y="76200"/>
                  </a:cubicBezTo>
                  <a:cubicBezTo>
                    <a:pt x="1188652" y="72414"/>
                    <a:pt x="1194250" y="66913"/>
                    <a:pt x="1201076" y="63500"/>
                  </a:cubicBezTo>
                  <a:cubicBezTo>
                    <a:pt x="1216017" y="56030"/>
                    <a:pt x="1244923" y="52574"/>
                    <a:pt x="1258226" y="50800"/>
                  </a:cubicBezTo>
                  <a:cubicBezTo>
                    <a:pt x="1277225" y="48267"/>
                    <a:pt x="1296326" y="46567"/>
                    <a:pt x="1315376" y="44450"/>
                  </a:cubicBezTo>
                  <a:cubicBezTo>
                    <a:pt x="1321726" y="42333"/>
                    <a:pt x="1327990" y="39939"/>
                    <a:pt x="1334426" y="38100"/>
                  </a:cubicBezTo>
                  <a:cubicBezTo>
                    <a:pt x="1342817" y="35702"/>
                    <a:pt x="1353011" y="37202"/>
                    <a:pt x="1359826" y="31750"/>
                  </a:cubicBezTo>
                  <a:cubicBezTo>
                    <a:pt x="1365053" y="27569"/>
                    <a:pt x="1360729" y="16591"/>
                    <a:pt x="1366176" y="12700"/>
                  </a:cubicBezTo>
                  <a:cubicBezTo>
                    <a:pt x="1377069" y="4919"/>
                    <a:pt x="1404276" y="0"/>
                    <a:pt x="1404276" y="0"/>
                  </a:cubicBezTo>
                  <a:cubicBezTo>
                    <a:pt x="1421033" y="4189"/>
                    <a:pt x="1436447" y="5017"/>
                    <a:pt x="1448726" y="19050"/>
                  </a:cubicBezTo>
                  <a:cubicBezTo>
                    <a:pt x="1458777" y="30537"/>
                    <a:pt x="1469299" y="42670"/>
                    <a:pt x="1474126" y="57150"/>
                  </a:cubicBezTo>
                  <a:cubicBezTo>
                    <a:pt x="1476243" y="63500"/>
                    <a:pt x="1476295" y="70973"/>
                    <a:pt x="1480476" y="76200"/>
                  </a:cubicBezTo>
                  <a:cubicBezTo>
                    <a:pt x="1485244" y="82159"/>
                    <a:pt x="1493176" y="84667"/>
                    <a:pt x="1499526" y="88900"/>
                  </a:cubicBezTo>
                  <a:cubicBezTo>
                    <a:pt x="1504691" y="104394"/>
                    <a:pt x="1506266" y="114690"/>
                    <a:pt x="1518576" y="127000"/>
                  </a:cubicBezTo>
                  <a:cubicBezTo>
                    <a:pt x="1523972" y="132396"/>
                    <a:pt x="1531276" y="135467"/>
                    <a:pt x="1537626" y="139700"/>
                  </a:cubicBezTo>
                  <a:cubicBezTo>
                    <a:pt x="1574022" y="194295"/>
                    <a:pt x="1525559" y="130047"/>
                    <a:pt x="1569376" y="165100"/>
                  </a:cubicBezTo>
                  <a:cubicBezTo>
                    <a:pt x="1575335" y="169868"/>
                    <a:pt x="1575604" y="180105"/>
                    <a:pt x="1582076" y="184150"/>
                  </a:cubicBezTo>
                  <a:cubicBezTo>
                    <a:pt x="1593428" y="191245"/>
                    <a:pt x="1620176" y="196850"/>
                    <a:pt x="1620176" y="196850"/>
                  </a:cubicBezTo>
                  <a:cubicBezTo>
                    <a:pt x="1628643" y="194733"/>
                    <a:pt x="1638761" y="195952"/>
                    <a:pt x="1645576" y="190500"/>
                  </a:cubicBezTo>
                  <a:cubicBezTo>
                    <a:pt x="1650803" y="186319"/>
                    <a:pt x="1647193" y="176183"/>
                    <a:pt x="1651926" y="171450"/>
                  </a:cubicBezTo>
                  <a:cubicBezTo>
                    <a:pt x="1662719" y="160657"/>
                    <a:pt x="1677326" y="154517"/>
                    <a:pt x="1690026" y="146050"/>
                  </a:cubicBezTo>
                  <a:lnTo>
                    <a:pt x="1690026" y="146050"/>
                  </a:lnTo>
                  <a:lnTo>
                    <a:pt x="1747176" y="127000"/>
                  </a:lnTo>
                  <a:lnTo>
                    <a:pt x="1766226" y="120650"/>
                  </a:lnTo>
                  <a:cubicBezTo>
                    <a:pt x="1772576" y="118533"/>
                    <a:pt x="1778674" y="115400"/>
                    <a:pt x="1785276" y="114300"/>
                  </a:cubicBezTo>
                  <a:lnTo>
                    <a:pt x="1823376" y="107950"/>
                  </a:lnTo>
                  <a:cubicBezTo>
                    <a:pt x="1829726" y="103717"/>
                    <a:pt x="1838381" y="101722"/>
                    <a:pt x="1842426" y="95250"/>
                  </a:cubicBezTo>
                  <a:cubicBezTo>
                    <a:pt x="1849521" y="83898"/>
                    <a:pt x="1842426" y="61383"/>
                    <a:pt x="1855126" y="57150"/>
                  </a:cubicBezTo>
                  <a:cubicBezTo>
                    <a:pt x="1903009" y="41189"/>
                    <a:pt x="1843987" y="62719"/>
                    <a:pt x="1893226" y="38100"/>
                  </a:cubicBezTo>
                  <a:cubicBezTo>
                    <a:pt x="1908858" y="30284"/>
                    <a:pt x="1935743" y="27839"/>
                    <a:pt x="1950376" y="25400"/>
                  </a:cubicBezTo>
                  <a:cubicBezTo>
                    <a:pt x="1956726" y="21167"/>
                    <a:pt x="1961898" y="13955"/>
                    <a:pt x="1969426" y="12700"/>
                  </a:cubicBezTo>
                  <a:cubicBezTo>
                    <a:pt x="1976028" y="11600"/>
                    <a:pt x="1981890" y="17853"/>
                    <a:pt x="1988476" y="19050"/>
                  </a:cubicBezTo>
                  <a:cubicBezTo>
                    <a:pt x="2005266" y="22103"/>
                    <a:pt x="2022382" y="22987"/>
                    <a:pt x="2039276" y="25400"/>
                  </a:cubicBezTo>
                  <a:cubicBezTo>
                    <a:pt x="2067711" y="29462"/>
                    <a:pt x="2081777" y="32630"/>
                    <a:pt x="2109126" y="38100"/>
                  </a:cubicBezTo>
                  <a:cubicBezTo>
                    <a:pt x="2113359" y="44450"/>
                    <a:pt x="2120983" y="49565"/>
                    <a:pt x="2121826" y="57150"/>
                  </a:cubicBezTo>
                  <a:cubicBezTo>
                    <a:pt x="2123689" y="73913"/>
                    <a:pt x="2114706" y="97560"/>
                    <a:pt x="2109126" y="114300"/>
                  </a:cubicBezTo>
                  <a:cubicBezTo>
                    <a:pt x="2109541" y="115959"/>
                    <a:pt x="2118513" y="154609"/>
                    <a:pt x="2121826" y="158750"/>
                  </a:cubicBezTo>
                  <a:cubicBezTo>
                    <a:pt x="2126594" y="164709"/>
                    <a:pt x="2134526" y="167217"/>
                    <a:pt x="2140876" y="171450"/>
                  </a:cubicBezTo>
                  <a:cubicBezTo>
                    <a:pt x="2145109" y="184150"/>
                    <a:pt x="2166276" y="205317"/>
                    <a:pt x="2153576" y="209550"/>
                  </a:cubicBezTo>
                  <a:lnTo>
                    <a:pt x="2115476" y="222250"/>
                  </a:lnTo>
                  <a:lnTo>
                    <a:pt x="2096426" y="228600"/>
                  </a:lnTo>
                  <a:cubicBezTo>
                    <a:pt x="2085843" y="226483"/>
                    <a:pt x="2075147" y="224868"/>
                    <a:pt x="2064676" y="222250"/>
                  </a:cubicBezTo>
                  <a:cubicBezTo>
                    <a:pt x="2058182" y="220627"/>
                    <a:pt x="2052319" y="215900"/>
                    <a:pt x="2045626" y="215900"/>
                  </a:cubicBezTo>
                  <a:cubicBezTo>
                    <a:pt x="2034833" y="215900"/>
                    <a:pt x="2024459" y="220133"/>
                    <a:pt x="2013876" y="222250"/>
                  </a:cubicBezTo>
                  <a:cubicBezTo>
                    <a:pt x="2009643" y="234950"/>
                    <a:pt x="2004423" y="247363"/>
                    <a:pt x="2001176" y="260350"/>
                  </a:cubicBezTo>
                  <a:cubicBezTo>
                    <a:pt x="1999059" y="268817"/>
                    <a:pt x="1998729" y="277944"/>
                    <a:pt x="1994826" y="285750"/>
                  </a:cubicBezTo>
                  <a:cubicBezTo>
                    <a:pt x="1988000" y="299402"/>
                    <a:pt x="1977893" y="311150"/>
                    <a:pt x="1969426" y="323850"/>
                  </a:cubicBezTo>
                  <a:lnTo>
                    <a:pt x="1956726" y="342900"/>
                  </a:lnTo>
                  <a:cubicBezTo>
                    <a:pt x="1958843" y="355600"/>
                    <a:pt x="1959005" y="368786"/>
                    <a:pt x="1963076" y="381000"/>
                  </a:cubicBezTo>
                  <a:cubicBezTo>
                    <a:pt x="1975386" y="417929"/>
                    <a:pt x="1981788" y="382014"/>
                    <a:pt x="1969426" y="419100"/>
                  </a:cubicBezTo>
                  <a:cubicBezTo>
                    <a:pt x="1977893" y="431800"/>
                    <a:pt x="1992317" y="442144"/>
                    <a:pt x="1994826" y="457200"/>
                  </a:cubicBezTo>
                  <a:cubicBezTo>
                    <a:pt x="2002431" y="502828"/>
                    <a:pt x="1990463" y="488158"/>
                    <a:pt x="2020226" y="508000"/>
                  </a:cubicBezTo>
                  <a:cubicBezTo>
                    <a:pt x="2026576" y="505883"/>
                    <a:pt x="2032583" y="501650"/>
                    <a:pt x="2039276" y="501650"/>
                  </a:cubicBezTo>
                  <a:cubicBezTo>
                    <a:pt x="2055759" y="501650"/>
                    <a:pt x="2068468" y="515596"/>
                    <a:pt x="2077376" y="527050"/>
                  </a:cubicBezTo>
                  <a:cubicBezTo>
                    <a:pt x="2086747" y="539098"/>
                    <a:pt x="2102776" y="565150"/>
                    <a:pt x="2102776" y="565150"/>
                  </a:cubicBezTo>
                  <a:cubicBezTo>
                    <a:pt x="2104893" y="588433"/>
                    <a:pt x="2104227" y="612140"/>
                    <a:pt x="2109126" y="635000"/>
                  </a:cubicBezTo>
                  <a:cubicBezTo>
                    <a:pt x="2110725" y="642462"/>
                    <a:pt x="2120571" y="646522"/>
                    <a:pt x="2121826" y="654050"/>
                  </a:cubicBezTo>
                  <a:cubicBezTo>
                    <a:pt x="2123931" y="666682"/>
                    <a:pt x="2106797" y="683103"/>
                    <a:pt x="2102776" y="692150"/>
                  </a:cubicBezTo>
                  <a:cubicBezTo>
                    <a:pt x="2097339" y="704383"/>
                    <a:pt x="2090076" y="730250"/>
                    <a:pt x="2090076" y="730250"/>
                  </a:cubicBezTo>
                  <a:cubicBezTo>
                    <a:pt x="2092193" y="751417"/>
                    <a:pt x="2093191" y="772725"/>
                    <a:pt x="2096426" y="793750"/>
                  </a:cubicBezTo>
                  <a:cubicBezTo>
                    <a:pt x="2097444" y="800366"/>
                    <a:pt x="2102776" y="806107"/>
                    <a:pt x="2102776" y="812800"/>
                  </a:cubicBezTo>
                  <a:cubicBezTo>
                    <a:pt x="2102776" y="845084"/>
                    <a:pt x="2095634" y="854861"/>
                    <a:pt x="2090076" y="882650"/>
                  </a:cubicBezTo>
                  <a:cubicBezTo>
                    <a:pt x="2087551" y="895275"/>
                    <a:pt x="2085684" y="908025"/>
                    <a:pt x="2083726" y="920750"/>
                  </a:cubicBezTo>
                  <a:cubicBezTo>
                    <a:pt x="2081450" y="935543"/>
                    <a:pt x="2080311" y="950524"/>
                    <a:pt x="2077376" y="965200"/>
                  </a:cubicBezTo>
                  <a:cubicBezTo>
                    <a:pt x="2076063" y="971764"/>
                    <a:pt x="2073143" y="977900"/>
                    <a:pt x="2071026" y="984250"/>
                  </a:cubicBezTo>
                  <a:cubicBezTo>
                    <a:pt x="2073143" y="1009650"/>
                    <a:pt x="2074561" y="1035118"/>
                    <a:pt x="2077376" y="1060450"/>
                  </a:cubicBezTo>
                  <a:cubicBezTo>
                    <a:pt x="2078798" y="1073246"/>
                    <a:pt x="2081768" y="1085825"/>
                    <a:pt x="2083726" y="1098550"/>
                  </a:cubicBezTo>
                  <a:cubicBezTo>
                    <a:pt x="2086002" y="1113343"/>
                    <a:pt x="2087959" y="1128183"/>
                    <a:pt x="2090076" y="1143000"/>
                  </a:cubicBezTo>
                  <a:cubicBezTo>
                    <a:pt x="2087959" y="1153583"/>
                    <a:pt x="2089081" y="1165379"/>
                    <a:pt x="2083726" y="1174750"/>
                  </a:cubicBezTo>
                  <a:cubicBezTo>
                    <a:pt x="2079510" y="1182128"/>
                    <a:pt x="2054021" y="1192960"/>
                    <a:pt x="2045626" y="1193800"/>
                  </a:cubicBezTo>
                  <a:cubicBezTo>
                    <a:pt x="2009759" y="1197387"/>
                    <a:pt x="1973659" y="1198033"/>
                    <a:pt x="1937676" y="1200150"/>
                  </a:cubicBezTo>
                  <a:cubicBezTo>
                    <a:pt x="1941909" y="1206500"/>
                    <a:pt x="1952227" y="1211796"/>
                    <a:pt x="1950376" y="1219200"/>
                  </a:cubicBezTo>
                  <a:cubicBezTo>
                    <a:pt x="1948753" y="1225694"/>
                    <a:pt x="1937979" y="1226289"/>
                    <a:pt x="1931326" y="1225550"/>
                  </a:cubicBezTo>
                  <a:cubicBezTo>
                    <a:pt x="1904122" y="1222527"/>
                    <a:pt x="1894026" y="1213383"/>
                    <a:pt x="1874176" y="1200150"/>
                  </a:cubicBezTo>
                  <a:cubicBezTo>
                    <a:pt x="1861476" y="1202267"/>
                    <a:pt x="1843459" y="1195952"/>
                    <a:pt x="1836076" y="1206500"/>
                  </a:cubicBezTo>
                  <a:cubicBezTo>
                    <a:pt x="1807501" y="1247322"/>
                    <a:pt x="1848872" y="1257223"/>
                    <a:pt x="1817026" y="1282700"/>
                  </a:cubicBezTo>
                  <a:cubicBezTo>
                    <a:pt x="1811799" y="1286881"/>
                    <a:pt x="1804326" y="1286933"/>
                    <a:pt x="1797976" y="1289050"/>
                  </a:cubicBezTo>
                  <a:cubicBezTo>
                    <a:pt x="1786940" y="1322159"/>
                    <a:pt x="1799787" y="1296613"/>
                    <a:pt x="1772576" y="1320800"/>
                  </a:cubicBezTo>
                  <a:cubicBezTo>
                    <a:pt x="1757430" y="1334263"/>
                    <a:pt x="1732392" y="1356718"/>
                    <a:pt x="1721776" y="1377950"/>
                  </a:cubicBezTo>
                  <a:cubicBezTo>
                    <a:pt x="1718783" y="1383937"/>
                    <a:pt x="1717543" y="1390650"/>
                    <a:pt x="1715426" y="1397000"/>
                  </a:cubicBezTo>
                  <a:cubicBezTo>
                    <a:pt x="1730243" y="1441450"/>
                    <a:pt x="1740826" y="1430867"/>
                    <a:pt x="1709076" y="1441450"/>
                  </a:cubicBezTo>
                  <a:cubicBezTo>
                    <a:pt x="1702726" y="1447800"/>
                    <a:pt x="1696925" y="1454751"/>
                    <a:pt x="1690026" y="1460500"/>
                  </a:cubicBezTo>
                  <a:cubicBezTo>
                    <a:pt x="1684163" y="1465386"/>
                    <a:pt x="1675744" y="1467241"/>
                    <a:pt x="1670976" y="1473200"/>
                  </a:cubicBezTo>
                  <a:cubicBezTo>
                    <a:pt x="1649132" y="1500506"/>
                    <a:pt x="1685110" y="1487379"/>
                    <a:pt x="1645576" y="1504950"/>
                  </a:cubicBezTo>
                  <a:cubicBezTo>
                    <a:pt x="1633343" y="1510387"/>
                    <a:pt x="1607476" y="1517650"/>
                    <a:pt x="1607476" y="1517650"/>
                  </a:cubicBezTo>
                  <a:cubicBezTo>
                    <a:pt x="1599009" y="1530350"/>
                    <a:pt x="1583163" y="1540525"/>
                    <a:pt x="1582076" y="1555750"/>
                  </a:cubicBezTo>
                  <a:cubicBezTo>
                    <a:pt x="1581073" y="1569797"/>
                    <a:pt x="1583809" y="1634835"/>
                    <a:pt x="1569376" y="1663700"/>
                  </a:cubicBezTo>
                  <a:cubicBezTo>
                    <a:pt x="1565963" y="1670526"/>
                    <a:pt x="1560909" y="1676400"/>
                    <a:pt x="1556676" y="1682750"/>
                  </a:cubicBezTo>
                  <a:cubicBezTo>
                    <a:pt x="1554559" y="1710267"/>
                    <a:pt x="1555412" y="1738175"/>
                    <a:pt x="1550326" y="1765300"/>
                  </a:cubicBezTo>
                  <a:cubicBezTo>
                    <a:pt x="1548920" y="1772801"/>
                    <a:pt x="1538385" y="1776756"/>
                    <a:pt x="1537626" y="1784350"/>
                  </a:cubicBezTo>
                  <a:cubicBezTo>
                    <a:pt x="1532223" y="1838375"/>
                    <a:pt x="1542217" y="1815317"/>
                    <a:pt x="1556676" y="1847850"/>
                  </a:cubicBezTo>
                  <a:cubicBezTo>
                    <a:pt x="1574736" y="1888486"/>
                    <a:pt x="1565181" y="1879034"/>
                    <a:pt x="1575726" y="1917700"/>
                  </a:cubicBezTo>
                  <a:cubicBezTo>
                    <a:pt x="1579248" y="1930615"/>
                    <a:pt x="1584193" y="1943100"/>
                    <a:pt x="1588426" y="1955800"/>
                  </a:cubicBezTo>
                  <a:cubicBezTo>
                    <a:pt x="1590543" y="1962150"/>
                    <a:pt x="1593463" y="1968286"/>
                    <a:pt x="1594776" y="1974850"/>
                  </a:cubicBezTo>
                  <a:cubicBezTo>
                    <a:pt x="1596893" y="1985433"/>
                    <a:pt x="1598286" y="1996187"/>
                    <a:pt x="1601126" y="2006600"/>
                  </a:cubicBezTo>
                  <a:cubicBezTo>
                    <a:pt x="1604648" y="2019515"/>
                    <a:pt x="1613826" y="2044700"/>
                    <a:pt x="1613826" y="2044700"/>
                  </a:cubicBezTo>
                  <a:cubicBezTo>
                    <a:pt x="1580296" y="2055877"/>
                    <a:pt x="1598489" y="2045481"/>
                    <a:pt x="1569376" y="2089150"/>
                  </a:cubicBezTo>
                  <a:lnTo>
                    <a:pt x="1569376" y="2089150"/>
                  </a:lnTo>
                  <a:cubicBezTo>
                    <a:pt x="1542854" y="2106831"/>
                    <a:pt x="1555722" y="2096454"/>
                    <a:pt x="1531276" y="2120900"/>
                  </a:cubicBezTo>
                  <a:cubicBezTo>
                    <a:pt x="1518060" y="2173763"/>
                    <a:pt x="1534152" y="2121497"/>
                    <a:pt x="1512226" y="2165350"/>
                  </a:cubicBezTo>
                  <a:cubicBezTo>
                    <a:pt x="1509233" y="2171337"/>
                    <a:pt x="1508869" y="2178413"/>
                    <a:pt x="1505876" y="2184400"/>
                  </a:cubicBezTo>
                  <a:cubicBezTo>
                    <a:pt x="1502463" y="2191226"/>
                    <a:pt x="1496589" y="2196624"/>
                    <a:pt x="1493176" y="2203450"/>
                  </a:cubicBezTo>
                  <a:cubicBezTo>
                    <a:pt x="1490183" y="2209437"/>
                    <a:pt x="1490077" y="2216649"/>
                    <a:pt x="1486826" y="2222500"/>
                  </a:cubicBezTo>
                  <a:cubicBezTo>
                    <a:pt x="1479413" y="2235843"/>
                    <a:pt x="1475906" y="2255773"/>
                    <a:pt x="1461426" y="2260600"/>
                  </a:cubicBezTo>
                  <a:lnTo>
                    <a:pt x="1423326" y="2273300"/>
                  </a:lnTo>
                  <a:cubicBezTo>
                    <a:pt x="1421209" y="2279650"/>
                    <a:pt x="1414859" y="2286000"/>
                    <a:pt x="1416976" y="2292350"/>
                  </a:cubicBezTo>
                  <a:cubicBezTo>
                    <a:pt x="1421803" y="2306830"/>
                    <a:pt x="1442376" y="2330450"/>
                    <a:pt x="1442376" y="2330450"/>
                  </a:cubicBezTo>
                  <a:cubicBezTo>
                    <a:pt x="1451973" y="2368837"/>
                    <a:pt x="1445966" y="2347571"/>
                    <a:pt x="1461426" y="2393950"/>
                  </a:cubicBezTo>
                  <a:cubicBezTo>
                    <a:pt x="1463543" y="2400300"/>
                    <a:pt x="1461426" y="2410883"/>
                    <a:pt x="1467776" y="2413000"/>
                  </a:cubicBezTo>
                  <a:lnTo>
                    <a:pt x="1486826" y="2419350"/>
                  </a:lnTo>
                  <a:cubicBezTo>
                    <a:pt x="1498412" y="2436729"/>
                    <a:pt x="1498523" y="2442188"/>
                    <a:pt x="1518576" y="2451100"/>
                  </a:cubicBezTo>
                  <a:cubicBezTo>
                    <a:pt x="1530809" y="2456537"/>
                    <a:pt x="1545537" y="2456374"/>
                    <a:pt x="1556676" y="2463800"/>
                  </a:cubicBezTo>
                  <a:cubicBezTo>
                    <a:pt x="1572467" y="2474328"/>
                    <a:pt x="1582711" y="2482294"/>
                    <a:pt x="1601126" y="2489200"/>
                  </a:cubicBezTo>
                  <a:cubicBezTo>
                    <a:pt x="1609298" y="2492264"/>
                    <a:pt x="1618059" y="2493433"/>
                    <a:pt x="1626526" y="2495550"/>
                  </a:cubicBezTo>
                  <a:cubicBezTo>
                    <a:pt x="1634993" y="2493433"/>
                    <a:pt x="1643567" y="2491708"/>
                    <a:pt x="1651926" y="2489200"/>
                  </a:cubicBezTo>
                  <a:cubicBezTo>
                    <a:pt x="1664748" y="2485353"/>
                    <a:pt x="1690026" y="2476500"/>
                    <a:pt x="1690026" y="2476500"/>
                  </a:cubicBezTo>
                  <a:cubicBezTo>
                    <a:pt x="1702726" y="2480733"/>
                    <a:pt x="1718660" y="2479734"/>
                    <a:pt x="1728126" y="2489200"/>
                  </a:cubicBezTo>
                  <a:cubicBezTo>
                    <a:pt x="1742170" y="2503244"/>
                    <a:pt x="1748545" y="2512109"/>
                    <a:pt x="1766226" y="2520950"/>
                  </a:cubicBezTo>
                  <a:cubicBezTo>
                    <a:pt x="1818806" y="2547240"/>
                    <a:pt x="1749731" y="2503604"/>
                    <a:pt x="1804326" y="2540000"/>
                  </a:cubicBezTo>
                  <a:cubicBezTo>
                    <a:pt x="1808559" y="2546350"/>
                    <a:pt x="1810676" y="2554817"/>
                    <a:pt x="1817026" y="2559050"/>
                  </a:cubicBezTo>
                  <a:cubicBezTo>
                    <a:pt x="1824288" y="2563891"/>
                    <a:pt x="1834035" y="2563002"/>
                    <a:pt x="1842426" y="2565400"/>
                  </a:cubicBezTo>
                  <a:cubicBezTo>
                    <a:pt x="1906195" y="2583620"/>
                    <a:pt x="1807471" y="2558249"/>
                    <a:pt x="1886876" y="2578100"/>
                  </a:cubicBezTo>
                  <a:cubicBezTo>
                    <a:pt x="1897652" y="2610427"/>
                    <a:pt x="1884567" y="2588106"/>
                    <a:pt x="1912276" y="2603500"/>
                  </a:cubicBezTo>
                  <a:cubicBezTo>
                    <a:pt x="1925619" y="2610913"/>
                    <a:pt x="1935896" y="2624073"/>
                    <a:pt x="1950376" y="2628900"/>
                  </a:cubicBezTo>
                  <a:lnTo>
                    <a:pt x="1988476" y="2641600"/>
                  </a:lnTo>
                  <a:cubicBezTo>
                    <a:pt x="1994826" y="2643717"/>
                    <a:pt x="2001957" y="2644237"/>
                    <a:pt x="2007526" y="2647950"/>
                  </a:cubicBezTo>
                  <a:cubicBezTo>
                    <a:pt x="2020155" y="2656369"/>
                    <a:pt x="2029852" y="2665247"/>
                    <a:pt x="2045626" y="2667000"/>
                  </a:cubicBezTo>
                  <a:cubicBezTo>
                    <a:pt x="2077252" y="2670514"/>
                    <a:pt x="2109126" y="2671233"/>
                    <a:pt x="2140876" y="2673350"/>
                  </a:cubicBezTo>
                  <a:cubicBezTo>
                    <a:pt x="2195471" y="2709746"/>
                    <a:pt x="2126396" y="2666110"/>
                    <a:pt x="2178976" y="2692400"/>
                  </a:cubicBezTo>
                  <a:cubicBezTo>
                    <a:pt x="2185802" y="2695813"/>
                    <a:pt x="2191676" y="2700867"/>
                    <a:pt x="2198026" y="2705100"/>
                  </a:cubicBezTo>
                  <a:cubicBezTo>
                    <a:pt x="2200143" y="2711450"/>
                    <a:pt x="2209109" y="2719417"/>
                    <a:pt x="2204376" y="2724150"/>
                  </a:cubicBezTo>
                  <a:cubicBezTo>
                    <a:pt x="2194910" y="2733616"/>
                    <a:pt x="2166276" y="2736850"/>
                    <a:pt x="2166276" y="2736850"/>
                  </a:cubicBezTo>
                  <a:cubicBezTo>
                    <a:pt x="2170334" y="2749024"/>
                    <a:pt x="2180836" y="2769167"/>
                    <a:pt x="2166276" y="2781300"/>
                  </a:cubicBezTo>
                  <a:cubicBezTo>
                    <a:pt x="2157985" y="2788209"/>
                    <a:pt x="2144997" y="2785032"/>
                    <a:pt x="2134526" y="2787650"/>
                  </a:cubicBezTo>
                  <a:cubicBezTo>
                    <a:pt x="2102604" y="2795630"/>
                    <a:pt x="2127466" y="2791180"/>
                    <a:pt x="2096426" y="2806700"/>
                  </a:cubicBezTo>
                  <a:cubicBezTo>
                    <a:pt x="2043846" y="2832990"/>
                    <a:pt x="2112921" y="2789354"/>
                    <a:pt x="2058326" y="2825750"/>
                  </a:cubicBezTo>
                  <a:cubicBezTo>
                    <a:pt x="2054093" y="2832100"/>
                    <a:pt x="2049039" y="2837974"/>
                    <a:pt x="2045626" y="2844800"/>
                  </a:cubicBezTo>
                  <a:cubicBezTo>
                    <a:pt x="2042633" y="2850787"/>
                    <a:pt x="2043457" y="2858623"/>
                    <a:pt x="2039276" y="2863850"/>
                  </a:cubicBezTo>
                  <a:cubicBezTo>
                    <a:pt x="2031277" y="2873849"/>
                    <a:pt x="2003576" y="2883000"/>
                    <a:pt x="1994826" y="2889250"/>
                  </a:cubicBezTo>
                  <a:cubicBezTo>
                    <a:pt x="1953206" y="2918979"/>
                    <a:pt x="1997591" y="2901028"/>
                    <a:pt x="1956726" y="2914650"/>
                  </a:cubicBezTo>
                  <a:cubicBezTo>
                    <a:pt x="1945437" y="2931583"/>
                    <a:pt x="1941900" y="2939587"/>
                    <a:pt x="1924976" y="2952750"/>
                  </a:cubicBezTo>
                  <a:cubicBezTo>
                    <a:pt x="1912928" y="2962121"/>
                    <a:pt x="1886876" y="2978150"/>
                    <a:pt x="1886876" y="2978150"/>
                  </a:cubicBezTo>
                  <a:cubicBezTo>
                    <a:pt x="1882643" y="2971800"/>
                    <a:pt x="1880135" y="2963868"/>
                    <a:pt x="1874176" y="2959100"/>
                  </a:cubicBezTo>
                  <a:cubicBezTo>
                    <a:pt x="1868949" y="2954919"/>
                    <a:pt x="1861712" y="2953947"/>
                    <a:pt x="1855126" y="2952750"/>
                  </a:cubicBezTo>
                  <a:cubicBezTo>
                    <a:pt x="1833154" y="2948755"/>
                    <a:pt x="1759059" y="2941873"/>
                    <a:pt x="1740826" y="2940050"/>
                  </a:cubicBezTo>
                  <a:cubicBezTo>
                    <a:pt x="1734476" y="2942167"/>
                    <a:pt x="1727763" y="2943407"/>
                    <a:pt x="1721776" y="2946400"/>
                  </a:cubicBezTo>
                  <a:cubicBezTo>
                    <a:pt x="1714950" y="2949813"/>
                    <a:pt x="1710338" y="2958556"/>
                    <a:pt x="1702726" y="2959100"/>
                  </a:cubicBezTo>
                  <a:cubicBezTo>
                    <a:pt x="1679406" y="2960766"/>
                    <a:pt x="1656159" y="2954867"/>
                    <a:pt x="1632876" y="2952750"/>
                  </a:cubicBezTo>
                  <a:lnTo>
                    <a:pt x="1594776" y="2940050"/>
                  </a:lnTo>
                  <a:cubicBezTo>
                    <a:pt x="1573407" y="2932927"/>
                    <a:pt x="1569518" y="2930756"/>
                    <a:pt x="1543976" y="2927350"/>
                  </a:cubicBezTo>
                  <a:cubicBezTo>
                    <a:pt x="1522890" y="2924539"/>
                    <a:pt x="1501643" y="2923117"/>
                    <a:pt x="1480476" y="2921000"/>
                  </a:cubicBezTo>
                  <a:cubicBezTo>
                    <a:pt x="1465659" y="2923117"/>
                    <a:pt x="1444725" y="2915171"/>
                    <a:pt x="1436026" y="2927350"/>
                  </a:cubicBezTo>
                  <a:cubicBezTo>
                    <a:pt x="1413231" y="2959263"/>
                    <a:pt x="1454832" y="2967485"/>
                    <a:pt x="1467776" y="2971800"/>
                  </a:cubicBezTo>
                  <a:cubicBezTo>
                    <a:pt x="1478538" y="3004087"/>
                    <a:pt x="1489827" y="3019022"/>
                    <a:pt x="1474126" y="3054350"/>
                  </a:cubicBezTo>
                  <a:cubicBezTo>
                    <a:pt x="1466799" y="3070837"/>
                    <a:pt x="1424754" y="3071455"/>
                    <a:pt x="1416976" y="3073400"/>
                  </a:cubicBezTo>
                  <a:cubicBezTo>
                    <a:pt x="1403989" y="3076647"/>
                    <a:pt x="1391576" y="3081867"/>
                    <a:pt x="1378876" y="3086100"/>
                  </a:cubicBezTo>
                  <a:cubicBezTo>
                    <a:pt x="1372526" y="3088217"/>
                    <a:pt x="1365395" y="3088737"/>
                    <a:pt x="1359826" y="3092450"/>
                  </a:cubicBezTo>
                  <a:cubicBezTo>
                    <a:pt x="1347126" y="3100917"/>
                    <a:pt x="1336206" y="3113023"/>
                    <a:pt x="1321726" y="3117850"/>
                  </a:cubicBezTo>
                  <a:cubicBezTo>
                    <a:pt x="1273843" y="3133811"/>
                    <a:pt x="1332865" y="3112281"/>
                    <a:pt x="1283626" y="3136900"/>
                  </a:cubicBezTo>
                  <a:cubicBezTo>
                    <a:pt x="1277639" y="3139893"/>
                    <a:pt x="1270563" y="3140257"/>
                    <a:pt x="1264576" y="3143250"/>
                  </a:cubicBezTo>
                  <a:cubicBezTo>
                    <a:pt x="1215337" y="3167869"/>
                    <a:pt x="1274359" y="3146339"/>
                    <a:pt x="1226476" y="3162300"/>
                  </a:cubicBezTo>
                  <a:cubicBezTo>
                    <a:pt x="1215893" y="3160183"/>
                    <a:pt x="1205197" y="3158568"/>
                    <a:pt x="1194726" y="3155950"/>
                  </a:cubicBezTo>
                  <a:cubicBezTo>
                    <a:pt x="1188232" y="3154327"/>
                    <a:pt x="1182336" y="3150266"/>
                    <a:pt x="1175676" y="3149600"/>
                  </a:cubicBezTo>
                  <a:cubicBezTo>
                    <a:pt x="1139809" y="3146013"/>
                    <a:pt x="1103709" y="3145367"/>
                    <a:pt x="1067726" y="3143250"/>
                  </a:cubicBezTo>
                  <a:cubicBezTo>
                    <a:pt x="1003369" y="3100345"/>
                    <a:pt x="1076304" y="3144203"/>
                    <a:pt x="896276" y="3124200"/>
                  </a:cubicBezTo>
                  <a:cubicBezTo>
                    <a:pt x="888691" y="3123357"/>
                    <a:pt x="883576" y="3115733"/>
                    <a:pt x="877226" y="3111500"/>
                  </a:cubicBezTo>
                  <a:cubicBezTo>
                    <a:pt x="868759" y="3098800"/>
                    <a:pt x="856653" y="3087880"/>
                    <a:pt x="851826" y="3073400"/>
                  </a:cubicBezTo>
                  <a:cubicBezTo>
                    <a:pt x="849709" y="3067050"/>
                    <a:pt x="847315" y="3060786"/>
                    <a:pt x="845476" y="3054350"/>
                  </a:cubicBezTo>
                  <a:cubicBezTo>
                    <a:pt x="840957" y="3038533"/>
                    <a:pt x="840747" y="3021357"/>
                    <a:pt x="826426" y="3009900"/>
                  </a:cubicBezTo>
                  <a:cubicBezTo>
                    <a:pt x="821199" y="3005719"/>
                    <a:pt x="813363" y="3006543"/>
                    <a:pt x="807376" y="3003550"/>
                  </a:cubicBezTo>
                  <a:cubicBezTo>
                    <a:pt x="800550" y="3000137"/>
                    <a:pt x="794952" y="2994636"/>
                    <a:pt x="788326" y="2990850"/>
                  </a:cubicBezTo>
                  <a:cubicBezTo>
                    <a:pt x="780107" y="2986154"/>
                    <a:pt x="771393" y="2982383"/>
                    <a:pt x="762926" y="2978150"/>
                  </a:cubicBezTo>
                  <a:cubicBezTo>
                    <a:pt x="754459" y="2965450"/>
                    <a:pt x="742353" y="2954530"/>
                    <a:pt x="737526" y="2940050"/>
                  </a:cubicBezTo>
                  <a:lnTo>
                    <a:pt x="724826" y="2901950"/>
                  </a:lnTo>
                  <a:cubicBezTo>
                    <a:pt x="722814" y="2883842"/>
                    <a:pt x="722764" y="2847026"/>
                    <a:pt x="712126" y="2825750"/>
                  </a:cubicBezTo>
                  <a:cubicBezTo>
                    <a:pt x="708713" y="2818924"/>
                    <a:pt x="703659" y="2813050"/>
                    <a:pt x="699426" y="2806700"/>
                  </a:cubicBezTo>
                  <a:cubicBezTo>
                    <a:pt x="697391" y="2798562"/>
                    <a:pt x="691281" y="2771360"/>
                    <a:pt x="686726" y="2762250"/>
                  </a:cubicBezTo>
                  <a:cubicBezTo>
                    <a:pt x="662107" y="2713011"/>
                    <a:pt x="683637" y="2772033"/>
                    <a:pt x="667676" y="2724150"/>
                  </a:cubicBezTo>
                  <a:cubicBezTo>
                    <a:pt x="673032" y="2659876"/>
                    <a:pt x="681384" y="2644625"/>
                    <a:pt x="661326" y="2584450"/>
                  </a:cubicBezTo>
                  <a:cubicBezTo>
                    <a:pt x="657143" y="2571901"/>
                    <a:pt x="653467" y="2555302"/>
                    <a:pt x="642276" y="2546350"/>
                  </a:cubicBezTo>
                  <a:cubicBezTo>
                    <a:pt x="637049" y="2542169"/>
                    <a:pt x="629576" y="2542117"/>
                    <a:pt x="623226" y="2540000"/>
                  </a:cubicBezTo>
                  <a:cubicBezTo>
                    <a:pt x="579730" y="2496504"/>
                    <a:pt x="600070" y="2511863"/>
                    <a:pt x="566076" y="2489200"/>
                  </a:cubicBezTo>
                  <a:cubicBezTo>
                    <a:pt x="559190" y="2468543"/>
                    <a:pt x="563155" y="2467440"/>
                    <a:pt x="540676" y="2457450"/>
                  </a:cubicBezTo>
                  <a:cubicBezTo>
                    <a:pt x="528443" y="2452013"/>
                    <a:pt x="502576" y="2444750"/>
                    <a:pt x="502576" y="2444750"/>
                  </a:cubicBezTo>
                  <a:cubicBezTo>
                    <a:pt x="457900" y="2459642"/>
                    <a:pt x="513053" y="2440260"/>
                    <a:pt x="458126" y="2463800"/>
                  </a:cubicBezTo>
                  <a:cubicBezTo>
                    <a:pt x="441041" y="2471122"/>
                    <a:pt x="425962" y="2472773"/>
                    <a:pt x="407326" y="2476500"/>
                  </a:cubicBezTo>
                  <a:cubicBezTo>
                    <a:pt x="386159" y="2474383"/>
                    <a:pt x="364553" y="2474933"/>
                    <a:pt x="343826" y="2470150"/>
                  </a:cubicBezTo>
                  <a:cubicBezTo>
                    <a:pt x="315500" y="2463613"/>
                    <a:pt x="322161" y="2434540"/>
                    <a:pt x="299376" y="2419350"/>
                  </a:cubicBezTo>
                  <a:cubicBezTo>
                    <a:pt x="286676" y="2410883"/>
                    <a:pt x="275756" y="2398777"/>
                    <a:pt x="261276" y="2393950"/>
                  </a:cubicBezTo>
                  <a:cubicBezTo>
                    <a:pt x="254926" y="2391833"/>
                    <a:pt x="248213" y="2390593"/>
                    <a:pt x="242226" y="2387600"/>
                  </a:cubicBezTo>
                  <a:cubicBezTo>
                    <a:pt x="192987" y="2362981"/>
                    <a:pt x="252009" y="2384511"/>
                    <a:pt x="204126" y="2368550"/>
                  </a:cubicBezTo>
                  <a:cubicBezTo>
                    <a:pt x="199893" y="2362200"/>
                    <a:pt x="197385" y="2354268"/>
                    <a:pt x="191426" y="2349500"/>
                  </a:cubicBezTo>
                  <a:cubicBezTo>
                    <a:pt x="184917" y="2344293"/>
                    <a:pt x="142207" y="2337116"/>
                    <a:pt x="140626" y="2336800"/>
                  </a:cubicBezTo>
                  <a:cubicBezTo>
                    <a:pt x="134276" y="2332567"/>
                    <a:pt x="128402" y="2327513"/>
                    <a:pt x="121576" y="2324100"/>
                  </a:cubicBezTo>
                  <a:cubicBezTo>
                    <a:pt x="107061" y="2316842"/>
                    <a:pt x="85267" y="2315023"/>
                    <a:pt x="70776" y="2311400"/>
                  </a:cubicBezTo>
                  <a:cubicBezTo>
                    <a:pt x="49744" y="2306142"/>
                    <a:pt x="51300" y="2304766"/>
                    <a:pt x="32676" y="2292350"/>
                  </a:cubicBezTo>
                  <a:cubicBezTo>
                    <a:pt x="28443" y="2286000"/>
                    <a:pt x="25935" y="2278068"/>
                    <a:pt x="19976" y="2273300"/>
                  </a:cubicBezTo>
                  <a:cubicBezTo>
                    <a:pt x="14749" y="2269119"/>
                    <a:pt x="2549" y="2273444"/>
                    <a:pt x="926" y="2266950"/>
                  </a:cubicBezTo>
                  <a:cubicBezTo>
                    <a:pt x="-3243" y="2250272"/>
                    <a:pt x="7671" y="2221316"/>
                    <a:pt x="13626" y="2203450"/>
                  </a:cubicBezTo>
                  <a:cubicBezTo>
                    <a:pt x="11509" y="2148417"/>
                    <a:pt x="10822" y="2093310"/>
                    <a:pt x="7276" y="2038350"/>
                  </a:cubicBezTo>
                  <a:cubicBezTo>
                    <a:pt x="6581" y="2027579"/>
                    <a:pt x="926" y="2017393"/>
                    <a:pt x="926" y="2006600"/>
                  </a:cubicBezTo>
                  <a:cubicBezTo>
                    <a:pt x="926" y="1987433"/>
                    <a:pt x="3517" y="1968245"/>
                    <a:pt x="7276" y="1949450"/>
                  </a:cubicBezTo>
                  <a:lnTo>
                    <a:pt x="26326" y="1892300"/>
                  </a:lnTo>
                  <a:cubicBezTo>
                    <a:pt x="28443" y="1885950"/>
                    <a:pt x="31363" y="1879814"/>
                    <a:pt x="32676" y="1873250"/>
                  </a:cubicBezTo>
                  <a:lnTo>
                    <a:pt x="39026" y="1841500"/>
                  </a:lnTo>
                  <a:cubicBezTo>
                    <a:pt x="41143" y="1801283"/>
                    <a:pt x="41730" y="1760957"/>
                    <a:pt x="45376" y="1720850"/>
                  </a:cubicBezTo>
                  <a:cubicBezTo>
                    <a:pt x="46787" y="1705328"/>
                    <a:pt x="60898" y="1698272"/>
                    <a:pt x="45376" y="1682750"/>
                  </a:cubicBezTo>
                  <a:cubicBezTo>
                    <a:pt x="40643" y="1678017"/>
                    <a:pt x="32676" y="1678517"/>
                    <a:pt x="26326" y="1676400"/>
                  </a:cubicBezTo>
                  <a:cubicBezTo>
                    <a:pt x="28443" y="1670050"/>
                    <a:pt x="28495" y="1662577"/>
                    <a:pt x="32676" y="1657350"/>
                  </a:cubicBezTo>
                  <a:cubicBezTo>
                    <a:pt x="44808" y="1642185"/>
                    <a:pt x="55438" y="1645969"/>
                    <a:pt x="70776" y="1638300"/>
                  </a:cubicBezTo>
                  <a:cubicBezTo>
                    <a:pt x="77602" y="1634887"/>
                    <a:pt x="82852" y="1628700"/>
                    <a:pt x="89826" y="1625600"/>
                  </a:cubicBezTo>
                  <a:cubicBezTo>
                    <a:pt x="102059" y="1620163"/>
                    <a:pt x="115226" y="1617133"/>
                    <a:pt x="127926" y="1612900"/>
                  </a:cubicBezTo>
                  <a:lnTo>
                    <a:pt x="146976" y="1606550"/>
                  </a:lnTo>
                  <a:cubicBezTo>
                    <a:pt x="153326" y="1604433"/>
                    <a:pt x="160457" y="1603913"/>
                    <a:pt x="166026" y="1600200"/>
                  </a:cubicBezTo>
                  <a:cubicBezTo>
                    <a:pt x="172376" y="1595967"/>
                    <a:pt x="178102" y="1590600"/>
                    <a:pt x="185076" y="1587500"/>
                  </a:cubicBezTo>
                  <a:cubicBezTo>
                    <a:pt x="253086" y="1557273"/>
                    <a:pt x="199113" y="1590842"/>
                    <a:pt x="242226" y="1562100"/>
                  </a:cubicBezTo>
                  <a:cubicBezTo>
                    <a:pt x="262352" y="1531911"/>
                    <a:pt x="252513" y="1550290"/>
                    <a:pt x="267626" y="1504950"/>
                  </a:cubicBezTo>
                  <a:lnTo>
                    <a:pt x="273976" y="1485900"/>
                  </a:lnTo>
                  <a:cubicBezTo>
                    <a:pt x="276093" y="1479550"/>
                    <a:pt x="276613" y="1472419"/>
                    <a:pt x="280326" y="1466850"/>
                  </a:cubicBezTo>
                  <a:cubicBezTo>
                    <a:pt x="316722" y="1412255"/>
                    <a:pt x="273086" y="1481330"/>
                    <a:pt x="299376" y="1428750"/>
                  </a:cubicBezTo>
                  <a:cubicBezTo>
                    <a:pt x="302789" y="1421924"/>
                    <a:pt x="308663" y="1416526"/>
                    <a:pt x="312076" y="1409700"/>
                  </a:cubicBezTo>
                  <a:cubicBezTo>
                    <a:pt x="320632" y="1392588"/>
                    <a:pt x="314950" y="1385754"/>
                    <a:pt x="331126" y="1371600"/>
                  </a:cubicBezTo>
                  <a:cubicBezTo>
                    <a:pt x="369899" y="1337674"/>
                    <a:pt x="360133" y="1350989"/>
                    <a:pt x="400976" y="1339850"/>
                  </a:cubicBezTo>
                  <a:cubicBezTo>
                    <a:pt x="489598" y="1315680"/>
                    <a:pt x="393472" y="1336271"/>
                    <a:pt x="470826" y="1320800"/>
                  </a:cubicBezTo>
                  <a:cubicBezTo>
                    <a:pt x="483526" y="1312333"/>
                    <a:pt x="500459" y="1308100"/>
                    <a:pt x="508926" y="1295400"/>
                  </a:cubicBezTo>
                  <a:cubicBezTo>
                    <a:pt x="542408" y="1245177"/>
                    <a:pt x="519702" y="1268653"/>
                    <a:pt x="553376" y="1244600"/>
                  </a:cubicBezTo>
                  <a:cubicBezTo>
                    <a:pt x="561988" y="1238449"/>
                    <a:pt x="568474" y="1227974"/>
                    <a:pt x="578776" y="1225550"/>
                  </a:cubicBezTo>
                  <a:cubicBezTo>
                    <a:pt x="605640" y="1219229"/>
                    <a:pt x="633809" y="1221317"/>
                    <a:pt x="661326" y="1219200"/>
                  </a:cubicBezTo>
                  <a:cubicBezTo>
                    <a:pt x="665559" y="1212850"/>
                    <a:pt x="668630" y="1205546"/>
                    <a:pt x="674026" y="1200150"/>
                  </a:cubicBezTo>
                  <a:cubicBezTo>
                    <a:pt x="679422" y="1194754"/>
                    <a:pt x="688308" y="1193409"/>
                    <a:pt x="693076" y="1187450"/>
                  </a:cubicBezTo>
                  <a:cubicBezTo>
                    <a:pt x="713527" y="1161886"/>
                    <a:pt x="682387" y="1173141"/>
                    <a:pt x="712126" y="1149350"/>
                  </a:cubicBezTo>
                  <a:cubicBezTo>
                    <a:pt x="717353" y="1145169"/>
                    <a:pt x="724826" y="1145117"/>
                    <a:pt x="731176" y="1143000"/>
                  </a:cubicBezTo>
                  <a:cubicBezTo>
                    <a:pt x="738593" y="1120749"/>
                    <a:pt x="735171" y="1121548"/>
                    <a:pt x="756576" y="1104900"/>
                  </a:cubicBezTo>
                  <a:cubicBezTo>
                    <a:pt x="768624" y="1095529"/>
                    <a:pt x="794676" y="1079500"/>
                    <a:pt x="794676" y="1079500"/>
                  </a:cubicBezTo>
                  <a:cubicBezTo>
                    <a:pt x="798909" y="1073150"/>
                    <a:pt x="806429" y="1068023"/>
                    <a:pt x="807376" y="1060450"/>
                  </a:cubicBezTo>
                  <a:cubicBezTo>
                    <a:pt x="811299" y="1029063"/>
                    <a:pt x="801684" y="1029138"/>
                    <a:pt x="781976" y="1016000"/>
                  </a:cubicBezTo>
                  <a:cubicBezTo>
                    <a:pt x="777743" y="1009650"/>
                    <a:pt x="772689" y="1003776"/>
                    <a:pt x="769276" y="996950"/>
                  </a:cubicBezTo>
                  <a:cubicBezTo>
                    <a:pt x="766283" y="990963"/>
                    <a:pt x="767107" y="983127"/>
                    <a:pt x="762926" y="977900"/>
                  </a:cubicBezTo>
                  <a:cubicBezTo>
                    <a:pt x="758158" y="971941"/>
                    <a:pt x="750226" y="969433"/>
                    <a:pt x="743876" y="965200"/>
                  </a:cubicBezTo>
                  <a:cubicBezTo>
                    <a:pt x="735409" y="952500"/>
                    <a:pt x="716790" y="942270"/>
                    <a:pt x="718476" y="927100"/>
                  </a:cubicBezTo>
                  <a:cubicBezTo>
                    <a:pt x="724432" y="873498"/>
                    <a:pt x="710355" y="873683"/>
                    <a:pt x="750226" y="850900"/>
                  </a:cubicBezTo>
                  <a:cubicBezTo>
                    <a:pt x="756038" y="847579"/>
                    <a:pt x="762926" y="846667"/>
                    <a:pt x="769276" y="844550"/>
                  </a:cubicBezTo>
                  <a:cubicBezTo>
                    <a:pt x="798389" y="800881"/>
                    <a:pt x="789849" y="820930"/>
                    <a:pt x="801026" y="787400"/>
                  </a:cubicBezTo>
                  <a:cubicBezTo>
                    <a:pt x="796262" y="758818"/>
                    <a:pt x="788151" y="733819"/>
                    <a:pt x="801026" y="704850"/>
                  </a:cubicBezTo>
                  <a:cubicBezTo>
                    <a:pt x="804126" y="697876"/>
                    <a:pt x="813726" y="696383"/>
                    <a:pt x="820076" y="692150"/>
                  </a:cubicBezTo>
                  <a:cubicBezTo>
                    <a:pt x="824309" y="685800"/>
                    <a:pt x="829363" y="679926"/>
                    <a:pt x="832776" y="673100"/>
                  </a:cubicBezTo>
                  <a:cubicBezTo>
                    <a:pt x="835769" y="667113"/>
                    <a:pt x="834393" y="658783"/>
                    <a:pt x="839126" y="654050"/>
                  </a:cubicBezTo>
                  <a:cubicBezTo>
                    <a:pt x="847853" y="645323"/>
                    <a:pt x="860293" y="641350"/>
                    <a:pt x="870876" y="635000"/>
                  </a:cubicBezTo>
                  <a:cubicBezTo>
                    <a:pt x="882859" y="599050"/>
                    <a:pt x="891562" y="591874"/>
                    <a:pt x="877226" y="552450"/>
                  </a:cubicBezTo>
                  <a:cubicBezTo>
                    <a:pt x="873609" y="542504"/>
                    <a:pt x="864526" y="535517"/>
                    <a:pt x="858176" y="527050"/>
                  </a:cubicBezTo>
                  <a:cubicBezTo>
                    <a:pt x="840567" y="474222"/>
                    <a:pt x="867366" y="558406"/>
                    <a:pt x="845476" y="463550"/>
                  </a:cubicBezTo>
                  <a:cubicBezTo>
                    <a:pt x="842466" y="450506"/>
                    <a:pt x="832776" y="425450"/>
                    <a:pt x="832776" y="425450"/>
                  </a:cubicBezTo>
                  <a:cubicBezTo>
                    <a:pt x="834893" y="406400"/>
                    <a:pt x="834816" y="386976"/>
                    <a:pt x="839126" y="368300"/>
                  </a:cubicBezTo>
                  <a:cubicBezTo>
                    <a:pt x="841255" y="359076"/>
                    <a:pt x="848097" y="351601"/>
                    <a:pt x="851826" y="342900"/>
                  </a:cubicBezTo>
                  <a:cubicBezTo>
                    <a:pt x="858158" y="328126"/>
                    <a:pt x="862396" y="307008"/>
                    <a:pt x="864526" y="292100"/>
                  </a:cubicBezTo>
                  <a:cubicBezTo>
                    <a:pt x="865125" y="287909"/>
                    <a:pt x="859234" y="257175"/>
                    <a:pt x="864526" y="25400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th-TH" sz="2800" kern="1200">
                <a:solidFill>
                  <a:prstClr val="white"/>
                </a:solidFill>
                <a:latin typeface="Constantia"/>
                <a:ea typeface="+mn-ea"/>
                <a:cs typeface="Browallia New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72150" y="3243263"/>
              <a:ext cx="928688" cy="361950"/>
            </a:xfrm>
            <a:custGeom>
              <a:avLst/>
              <a:gdLst>
                <a:gd name="connsiteX0" fmla="*/ 0 w 928688"/>
                <a:gd name="connsiteY0" fmla="*/ 0 h 361950"/>
                <a:gd name="connsiteX1" fmla="*/ 66675 w 928688"/>
                <a:gd name="connsiteY1" fmla="*/ 9525 h 361950"/>
                <a:gd name="connsiteX2" fmla="*/ 95250 w 928688"/>
                <a:gd name="connsiteY2" fmla="*/ 28575 h 361950"/>
                <a:gd name="connsiteX3" fmla="*/ 109538 w 928688"/>
                <a:gd name="connsiteY3" fmla="*/ 38100 h 361950"/>
                <a:gd name="connsiteX4" fmla="*/ 119063 w 928688"/>
                <a:gd name="connsiteY4" fmla="*/ 52387 h 361950"/>
                <a:gd name="connsiteX5" fmla="*/ 157163 w 928688"/>
                <a:gd name="connsiteY5" fmla="*/ 76200 h 361950"/>
                <a:gd name="connsiteX6" fmla="*/ 185738 w 928688"/>
                <a:gd name="connsiteY6" fmla="*/ 119062 h 361950"/>
                <a:gd name="connsiteX7" fmla="*/ 195263 w 928688"/>
                <a:gd name="connsiteY7" fmla="*/ 133350 h 361950"/>
                <a:gd name="connsiteX8" fmla="*/ 200025 w 928688"/>
                <a:gd name="connsiteY8" fmla="*/ 147637 h 361950"/>
                <a:gd name="connsiteX9" fmla="*/ 219075 w 928688"/>
                <a:gd name="connsiteY9" fmla="*/ 176212 h 361950"/>
                <a:gd name="connsiteX10" fmla="*/ 223838 w 928688"/>
                <a:gd name="connsiteY10" fmla="*/ 190500 h 361950"/>
                <a:gd name="connsiteX11" fmla="*/ 252413 w 928688"/>
                <a:gd name="connsiteY11" fmla="*/ 209550 h 361950"/>
                <a:gd name="connsiteX12" fmla="*/ 271463 w 928688"/>
                <a:gd name="connsiteY12" fmla="*/ 228600 h 361950"/>
                <a:gd name="connsiteX13" fmla="*/ 300038 w 928688"/>
                <a:gd name="connsiteY13" fmla="*/ 247650 h 361950"/>
                <a:gd name="connsiteX14" fmla="*/ 319088 w 928688"/>
                <a:gd name="connsiteY14" fmla="*/ 257175 h 361950"/>
                <a:gd name="connsiteX15" fmla="*/ 352425 w 928688"/>
                <a:gd name="connsiteY15" fmla="*/ 266700 h 361950"/>
                <a:gd name="connsiteX16" fmla="*/ 476250 w 928688"/>
                <a:gd name="connsiteY16" fmla="*/ 266700 h 361950"/>
                <a:gd name="connsiteX17" fmla="*/ 481013 w 928688"/>
                <a:gd name="connsiteY17" fmla="*/ 338137 h 361950"/>
                <a:gd name="connsiteX18" fmla="*/ 495300 w 928688"/>
                <a:gd name="connsiteY18" fmla="*/ 352425 h 361950"/>
                <a:gd name="connsiteX19" fmla="*/ 523875 w 928688"/>
                <a:gd name="connsiteY19" fmla="*/ 361950 h 361950"/>
                <a:gd name="connsiteX20" fmla="*/ 552450 w 928688"/>
                <a:gd name="connsiteY20" fmla="*/ 347662 h 361950"/>
                <a:gd name="connsiteX21" fmla="*/ 566738 w 928688"/>
                <a:gd name="connsiteY21" fmla="*/ 342900 h 361950"/>
                <a:gd name="connsiteX22" fmla="*/ 576263 w 928688"/>
                <a:gd name="connsiteY22" fmla="*/ 328612 h 361950"/>
                <a:gd name="connsiteX23" fmla="*/ 590550 w 928688"/>
                <a:gd name="connsiteY23" fmla="*/ 323850 h 361950"/>
                <a:gd name="connsiteX24" fmla="*/ 604838 w 928688"/>
                <a:gd name="connsiteY24" fmla="*/ 314325 h 361950"/>
                <a:gd name="connsiteX25" fmla="*/ 609600 w 928688"/>
                <a:gd name="connsiteY25" fmla="*/ 300037 h 361950"/>
                <a:gd name="connsiteX26" fmla="*/ 638175 w 928688"/>
                <a:gd name="connsiteY26" fmla="*/ 280987 h 361950"/>
                <a:gd name="connsiteX27" fmla="*/ 657225 w 928688"/>
                <a:gd name="connsiteY27" fmla="*/ 285750 h 361950"/>
                <a:gd name="connsiteX28" fmla="*/ 671513 w 928688"/>
                <a:gd name="connsiteY28" fmla="*/ 290512 h 361950"/>
                <a:gd name="connsiteX29" fmla="*/ 719138 w 928688"/>
                <a:gd name="connsiteY29" fmla="*/ 285750 h 361950"/>
                <a:gd name="connsiteX30" fmla="*/ 747713 w 928688"/>
                <a:gd name="connsiteY30" fmla="*/ 271462 h 361950"/>
                <a:gd name="connsiteX31" fmla="*/ 776288 w 928688"/>
                <a:gd name="connsiteY31" fmla="*/ 280987 h 361950"/>
                <a:gd name="connsiteX32" fmla="*/ 790575 w 928688"/>
                <a:gd name="connsiteY32" fmla="*/ 285750 h 361950"/>
                <a:gd name="connsiteX33" fmla="*/ 885825 w 928688"/>
                <a:gd name="connsiteY33" fmla="*/ 285750 h 361950"/>
                <a:gd name="connsiteX34" fmla="*/ 914400 w 928688"/>
                <a:gd name="connsiteY34" fmla="*/ 304800 h 361950"/>
                <a:gd name="connsiteX35" fmla="*/ 928688 w 928688"/>
                <a:gd name="connsiteY35" fmla="*/ 319087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8688" h="361950">
                  <a:moveTo>
                    <a:pt x="0" y="0"/>
                  </a:moveTo>
                  <a:cubicBezTo>
                    <a:pt x="5741" y="522"/>
                    <a:pt x="50539" y="560"/>
                    <a:pt x="66675" y="9525"/>
                  </a:cubicBezTo>
                  <a:cubicBezTo>
                    <a:pt x="76682" y="15085"/>
                    <a:pt x="85725" y="22225"/>
                    <a:pt x="95250" y="28575"/>
                  </a:cubicBezTo>
                  <a:lnTo>
                    <a:pt x="109538" y="38100"/>
                  </a:lnTo>
                  <a:cubicBezTo>
                    <a:pt x="112713" y="42862"/>
                    <a:pt x="115016" y="48340"/>
                    <a:pt x="119063" y="52387"/>
                  </a:cubicBezTo>
                  <a:cubicBezTo>
                    <a:pt x="131429" y="64753"/>
                    <a:pt x="142071" y="68654"/>
                    <a:pt x="157163" y="76200"/>
                  </a:cubicBezTo>
                  <a:lnTo>
                    <a:pt x="185738" y="119062"/>
                  </a:lnTo>
                  <a:lnTo>
                    <a:pt x="195263" y="133350"/>
                  </a:lnTo>
                  <a:cubicBezTo>
                    <a:pt x="196850" y="138112"/>
                    <a:pt x="197587" y="143249"/>
                    <a:pt x="200025" y="147637"/>
                  </a:cubicBezTo>
                  <a:cubicBezTo>
                    <a:pt x="205584" y="157644"/>
                    <a:pt x="215455" y="165352"/>
                    <a:pt x="219075" y="176212"/>
                  </a:cubicBezTo>
                  <a:cubicBezTo>
                    <a:pt x="220663" y="180975"/>
                    <a:pt x="220288" y="186950"/>
                    <a:pt x="223838" y="190500"/>
                  </a:cubicBezTo>
                  <a:cubicBezTo>
                    <a:pt x="231933" y="198595"/>
                    <a:pt x="252413" y="209550"/>
                    <a:pt x="252413" y="209550"/>
                  </a:cubicBezTo>
                  <a:cubicBezTo>
                    <a:pt x="260494" y="233794"/>
                    <a:pt x="250681" y="217054"/>
                    <a:pt x="271463" y="228600"/>
                  </a:cubicBezTo>
                  <a:cubicBezTo>
                    <a:pt x="281470" y="234159"/>
                    <a:pt x="289799" y="242530"/>
                    <a:pt x="300038" y="247650"/>
                  </a:cubicBezTo>
                  <a:cubicBezTo>
                    <a:pt x="306388" y="250825"/>
                    <a:pt x="312562" y="254378"/>
                    <a:pt x="319088" y="257175"/>
                  </a:cubicBezTo>
                  <a:cubicBezTo>
                    <a:pt x="328649" y="261273"/>
                    <a:pt x="342764" y="264284"/>
                    <a:pt x="352425" y="266700"/>
                  </a:cubicBezTo>
                  <a:cubicBezTo>
                    <a:pt x="356666" y="266397"/>
                    <a:pt x="466818" y="255091"/>
                    <a:pt x="476250" y="266700"/>
                  </a:cubicBezTo>
                  <a:cubicBezTo>
                    <a:pt x="491299" y="285222"/>
                    <a:pt x="475836" y="314840"/>
                    <a:pt x="481013" y="338137"/>
                  </a:cubicBezTo>
                  <a:cubicBezTo>
                    <a:pt x="482474" y="344712"/>
                    <a:pt x="489412" y="349154"/>
                    <a:pt x="495300" y="352425"/>
                  </a:cubicBezTo>
                  <a:cubicBezTo>
                    <a:pt x="504077" y="357301"/>
                    <a:pt x="523875" y="361950"/>
                    <a:pt x="523875" y="361950"/>
                  </a:cubicBezTo>
                  <a:cubicBezTo>
                    <a:pt x="559796" y="349975"/>
                    <a:pt x="515513" y="366130"/>
                    <a:pt x="552450" y="347662"/>
                  </a:cubicBezTo>
                  <a:cubicBezTo>
                    <a:pt x="556940" y="345417"/>
                    <a:pt x="561975" y="344487"/>
                    <a:pt x="566738" y="342900"/>
                  </a:cubicBezTo>
                  <a:cubicBezTo>
                    <a:pt x="569913" y="338137"/>
                    <a:pt x="571793" y="332188"/>
                    <a:pt x="576263" y="328612"/>
                  </a:cubicBezTo>
                  <a:cubicBezTo>
                    <a:pt x="580183" y="325476"/>
                    <a:pt x="586060" y="326095"/>
                    <a:pt x="590550" y="323850"/>
                  </a:cubicBezTo>
                  <a:cubicBezTo>
                    <a:pt x="595670" y="321290"/>
                    <a:pt x="600075" y="317500"/>
                    <a:pt x="604838" y="314325"/>
                  </a:cubicBezTo>
                  <a:cubicBezTo>
                    <a:pt x="606425" y="309562"/>
                    <a:pt x="606050" y="303587"/>
                    <a:pt x="609600" y="300037"/>
                  </a:cubicBezTo>
                  <a:cubicBezTo>
                    <a:pt x="617695" y="291942"/>
                    <a:pt x="638175" y="280987"/>
                    <a:pt x="638175" y="280987"/>
                  </a:cubicBezTo>
                  <a:cubicBezTo>
                    <a:pt x="644525" y="282575"/>
                    <a:pt x="650931" y="283952"/>
                    <a:pt x="657225" y="285750"/>
                  </a:cubicBezTo>
                  <a:cubicBezTo>
                    <a:pt x="662052" y="287129"/>
                    <a:pt x="666493" y="290512"/>
                    <a:pt x="671513" y="290512"/>
                  </a:cubicBezTo>
                  <a:cubicBezTo>
                    <a:pt x="687467" y="290512"/>
                    <a:pt x="703263" y="287337"/>
                    <a:pt x="719138" y="285750"/>
                  </a:cubicBezTo>
                  <a:cubicBezTo>
                    <a:pt x="724756" y="282005"/>
                    <a:pt x="739263" y="270523"/>
                    <a:pt x="747713" y="271462"/>
                  </a:cubicBezTo>
                  <a:cubicBezTo>
                    <a:pt x="757692" y="272571"/>
                    <a:pt x="766763" y="277812"/>
                    <a:pt x="776288" y="280987"/>
                  </a:cubicBezTo>
                  <a:lnTo>
                    <a:pt x="790575" y="285750"/>
                  </a:lnTo>
                  <a:cubicBezTo>
                    <a:pt x="821365" y="282671"/>
                    <a:pt x="855035" y="276128"/>
                    <a:pt x="885825" y="285750"/>
                  </a:cubicBezTo>
                  <a:cubicBezTo>
                    <a:pt x="896752" y="289165"/>
                    <a:pt x="914400" y="304800"/>
                    <a:pt x="914400" y="304800"/>
                  </a:cubicBezTo>
                  <a:cubicBezTo>
                    <a:pt x="924806" y="320408"/>
                    <a:pt x="918201" y="319087"/>
                    <a:pt x="928688" y="319087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>
                <a:defRPr/>
              </a:pPr>
              <a:endParaRPr lang="th-TH" sz="2800" kern="1200">
                <a:solidFill>
                  <a:prstClr val="black"/>
                </a:solidFill>
                <a:latin typeface="Constantia"/>
                <a:ea typeface="+mn-ea"/>
                <a:cs typeface="Browallia New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14913" y="3443288"/>
              <a:ext cx="985837" cy="471514"/>
            </a:xfrm>
            <a:custGeom>
              <a:avLst/>
              <a:gdLst>
                <a:gd name="connsiteX0" fmla="*/ 985837 w 985837"/>
                <a:gd name="connsiteY0" fmla="*/ 0 h 471514"/>
                <a:gd name="connsiteX1" fmla="*/ 962025 w 985837"/>
                <a:gd name="connsiteY1" fmla="*/ 9525 h 471514"/>
                <a:gd name="connsiteX2" fmla="*/ 947737 w 985837"/>
                <a:gd name="connsiteY2" fmla="*/ 14287 h 471514"/>
                <a:gd name="connsiteX3" fmla="*/ 933450 w 985837"/>
                <a:gd name="connsiteY3" fmla="*/ 23812 h 471514"/>
                <a:gd name="connsiteX4" fmla="*/ 919162 w 985837"/>
                <a:gd name="connsiteY4" fmla="*/ 66675 h 471514"/>
                <a:gd name="connsiteX5" fmla="*/ 914400 w 985837"/>
                <a:gd name="connsiteY5" fmla="*/ 80962 h 471514"/>
                <a:gd name="connsiteX6" fmla="*/ 900112 w 985837"/>
                <a:gd name="connsiteY6" fmla="*/ 90487 h 471514"/>
                <a:gd name="connsiteX7" fmla="*/ 885825 w 985837"/>
                <a:gd name="connsiteY7" fmla="*/ 119062 h 471514"/>
                <a:gd name="connsiteX8" fmla="*/ 876300 w 985837"/>
                <a:gd name="connsiteY8" fmla="*/ 147637 h 471514"/>
                <a:gd name="connsiteX9" fmla="*/ 862012 w 985837"/>
                <a:gd name="connsiteY9" fmla="*/ 190500 h 471514"/>
                <a:gd name="connsiteX10" fmla="*/ 852487 w 985837"/>
                <a:gd name="connsiteY10" fmla="*/ 219075 h 471514"/>
                <a:gd name="connsiteX11" fmla="*/ 833437 w 985837"/>
                <a:gd name="connsiteY11" fmla="*/ 223837 h 471514"/>
                <a:gd name="connsiteX12" fmla="*/ 766762 w 985837"/>
                <a:gd name="connsiteY12" fmla="*/ 219075 h 471514"/>
                <a:gd name="connsiteX13" fmla="*/ 709612 w 985837"/>
                <a:gd name="connsiteY13" fmla="*/ 219075 h 471514"/>
                <a:gd name="connsiteX14" fmla="*/ 652462 w 985837"/>
                <a:gd name="connsiteY14" fmla="*/ 223837 h 471514"/>
                <a:gd name="connsiteX15" fmla="*/ 638175 w 985837"/>
                <a:gd name="connsiteY15" fmla="*/ 238125 h 471514"/>
                <a:gd name="connsiteX16" fmla="*/ 609600 w 985837"/>
                <a:gd name="connsiteY16" fmla="*/ 257175 h 471514"/>
                <a:gd name="connsiteX17" fmla="*/ 604837 w 985837"/>
                <a:gd name="connsiteY17" fmla="*/ 271462 h 471514"/>
                <a:gd name="connsiteX18" fmla="*/ 600075 w 985837"/>
                <a:gd name="connsiteY18" fmla="*/ 295275 h 471514"/>
                <a:gd name="connsiteX19" fmla="*/ 590550 w 985837"/>
                <a:gd name="connsiteY19" fmla="*/ 309562 h 471514"/>
                <a:gd name="connsiteX20" fmla="*/ 585787 w 985837"/>
                <a:gd name="connsiteY20" fmla="*/ 338137 h 471514"/>
                <a:gd name="connsiteX21" fmla="*/ 566737 w 985837"/>
                <a:gd name="connsiteY21" fmla="*/ 347662 h 471514"/>
                <a:gd name="connsiteX22" fmla="*/ 557212 w 985837"/>
                <a:gd name="connsiteY22" fmla="*/ 361950 h 471514"/>
                <a:gd name="connsiteX23" fmla="*/ 538162 w 985837"/>
                <a:gd name="connsiteY23" fmla="*/ 371475 h 471514"/>
                <a:gd name="connsiteX24" fmla="*/ 523875 w 985837"/>
                <a:gd name="connsiteY24" fmla="*/ 381000 h 471514"/>
                <a:gd name="connsiteX25" fmla="*/ 471487 w 985837"/>
                <a:gd name="connsiteY25" fmla="*/ 395287 h 471514"/>
                <a:gd name="connsiteX26" fmla="*/ 438150 w 985837"/>
                <a:gd name="connsiteY26" fmla="*/ 404812 h 471514"/>
                <a:gd name="connsiteX27" fmla="*/ 400050 w 985837"/>
                <a:gd name="connsiteY27" fmla="*/ 409575 h 471514"/>
                <a:gd name="connsiteX28" fmla="*/ 352425 w 985837"/>
                <a:gd name="connsiteY28" fmla="*/ 404812 h 471514"/>
                <a:gd name="connsiteX29" fmla="*/ 328612 w 985837"/>
                <a:gd name="connsiteY29" fmla="*/ 400050 h 471514"/>
                <a:gd name="connsiteX30" fmla="*/ 295275 w 985837"/>
                <a:gd name="connsiteY30" fmla="*/ 395287 h 471514"/>
                <a:gd name="connsiteX31" fmla="*/ 285750 w 985837"/>
                <a:gd name="connsiteY31" fmla="*/ 409575 h 471514"/>
                <a:gd name="connsiteX32" fmla="*/ 280987 w 985837"/>
                <a:gd name="connsiteY32" fmla="*/ 423862 h 471514"/>
                <a:gd name="connsiteX33" fmla="*/ 266700 w 985837"/>
                <a:gd name="connsiteY33" fmla="*/ 428625 h 471514"/>
                <a:gd name="connsiteX34" fmla="*/ 209550 w 985837"/>
                <a:gd name="connsiteY34" fmla="*/ 433387 h 471514"/>
                <a:gd name="connsiteX35" fmla="*/ 133350 w 985837"/>
                <a:gd name="connsiteY35" fmla="*/ 442912 h 471514"/>
                <a:gd name="connsiteX36" fmla="*/ 104775 w 985837"/>
                <a:gd name="connsiteY36" fmla="*/ 447675 h 471514"/>
                <a:gd name="connsiteX37" fmla="*/ 28575 w 985837"/>
                <a:gd name="connsiteY37" fmla="*/ 452437 h 471514"/>
                <a:gd name="connsiteX38" fmla="*/ 14287 w 985837"/>
                <a:gd name="connsiteY38" fmla="*/ 457200 h 471514"/>
                <a:gd name="connsiteX39" fmla="*/ 0 w 985837"/>
                <a:gd name="connsiteY39" fmla="*/ 471487 h 47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85837" h="471514">
                  <a:moveTo>
                    <a:pt x="985837" y="0"/>
                  </a:moveTo>
                  <a:cubicBezTo>
                    <a:pt x="977900" y="3175"/>
                    <a:pt x="970030" y="6523"/>
                    <a:pt x="962025" y="9525"/>
                  </a:cubicBezTo>
                  <a:cubicBezTo>
                    <a:pt x="957324" y="11288"/>
                    <a:pt x="952227" y="12042"/>
                    <a:pt x="947737" y="14287"/>
                  </a:cubicBezTo>
                  <a:cubicBezTo>
                    <a:pt x="942618" y="16847"/>
                    <a:pt x="938212" y="20637"/>
                    <a:pt x="933450" y="23812"/>
                  </a:cubicBezTo>
                  <a:lnTo>
                    <a:pt x="919162" y="66675"/>
                  </a:lnTo>
                  <a:cubicBezTo>
                    <a:pt x="917575" y="71437"/>
                    <a:pt x="918577" y="78178"/>
                    <a:pt x="914400" y="80962"/>
                  </a:cubicBezTo>
                  <a:lnTo>
                    <a:pt x="900112" y="90487"/>
                  </a:lnTo>
                  <a:cubicBezTo>
                    <a:pt x="882749" y="142582"/>
                    <a:pt x="910438" y="63684"/>
                    <a:pt x="885825" y="119062"/>
                  </a:cubicBezTo>
                  <a:cubicBezTo>
                    <a:pt x="881747" y="128237"/>
                    <a:pt x="879475" y="138112"/>
                    <a:pt x="876300" y="147637"/>
                  </a:cubicBezTo>
                  <a:lnTo>
                    <a:pt x="862012" y="190500"/>
                  </a:lnTo>
                  <a:cubicBezTo>
                    <a:pt x="862012" y="190501"/>
                    <a:pt x="852488" y="219075"/>
                    <a:pt x="852487" y="219075"/>
                  </a:cubicBezTo>
                  <a:lnTo>
                    <a:pt x="833437" y="223837"/>
                  </a:lnTo>
                  <a:cubicBezTo>
                    <a:pt x="811212" y="222250"/>
                    <a:pt x="789044" y="219075"/>
                    <a:pt x="766762" y="219075"/>
                  </a:cubicBezTo>
                  <a:cubicBezTo>
                    <a:pt x="699870" y="219075"/>
                    <a:pt x="752482" y="229791"/>
                    <a:pt x="709612" y="219075"/>
                  </a:cubicBezTo>
                  <a:cubicBezTo>
                    <a:pt x="690562" y="220662"/>
                    <a:pt x="670933" y="218911"/>
                    <a:pt x="652462" y="223837"/>
                  </a:cubicBezTo>
                  <a:cubicBezTo>
                    <a:pt x="645954" y="225572"/>
                    <a:pt x="643491" y="233990"/>
                    <a:pt x="638175" y="238125"/>
                  </a:cubicBezTo>
                  <a:cubicBezTo>
                    <a:pt x="629139" y="245153"/>
                    <a:pt x="609600" y="257175"/>
                    <a:pt x="609600" y="257175"/>
                  </a:cubicBezTo>
                  <a:cubicBezTo>
                    <a:pt x="608012" y="261937"/>
                    <a:pt x="606055" y="266592"/>
                    <a:pt x="604837" y="271462"/>
                  </a:cubicBezTo>
                  <a:cubicBezTo>
                    <a:pt x="602874" y="279315"/>
                    <a:pt x="602917" y="287696"/>
                    <a:pt x="600075" y="295275"/>
                  </a:cubicBezTo>
                  <a:cubicBezTo>
                    <a:pt x="598065" y="300634"/>
                    <a:pt x="593725" y="304800"/>
                    <a:pt x="590550" y="309562"/>
                  </a:cubicBezTo>
                  <a:cubicBezTo>
                    <a:pt x="588962" y="319087"/>
                    <a:pt x="590905" y="329948"/>
                    <a:pt x="585787" y="338137"/>
                  </a:cubicBezTo>
                  <a:cubicBezTo>
                    <a:pt x="582024" y="344157"/>
                    <a:pt x="572191" y="343117"/>
                    <a:pt x="566737" y="347662"/>
                  </a:cubicBezTo>
                  <a:cubicBezTo>
                    <a:pt x="562340" y="351326"/>
                    <a:pt x="561609" y="358286"/>
                    <a:pt x="557212" y="361950"/>
                  </a:cubicBezTo>
                  <a:cubicBezTo>
                    <a:pt x="551758" y="366495"/>
                    <a:pt x="544326" y="367953"/>
                    <a:pt x="538162" y="371475"/>
                  </a:cubicBezTo>
                  <a:cubicBezTo>
                    <a:pt x="533192" y="374315"/>
                    <a:pt x="529105" y="378675"/>
                    <a:pt x="523875" y="381000"/>
                  </a:cubicBezTo>
                  <a:cubicBezTo>
                    <a:pt x="497598" y="392679"/>
                    <a:pt x="497101" y="388883"/>
                    <a:pt x="471487" y="395287"/>
                  </a:cubicBezTo>
                  <a:cubicBezTo>
                    <a:pt x="448823" y="400953"/>
                    <a:pt x="464897" y="400354"/>
                    <a:pt x="438150" y="404812"/>
                  </a:cubicBezTo>
                  <a:cubicBezTo>
                    <a:pt x="425525" y="406916"/>
                    <a:pt x="412750" y="407987"/>
                    <a:pt x="400050" y="409575"/>
                  </a:cubicBezTo>
                  <a:cubicBezTo>
                    <a:pt x="384175" y="407987"/>
                    <a:pt x="368239" y="406921"/>
                    <a:pt x="352425" y="404812"/>
                  </a:cubicBezTo>
                  <a:cubicBezTo>
                    <a:pt x="344401" y="403742"/>
                    <a:pt x="336597" y="401381"/>
                    <a:pt x="328612" y="400050"/>
                  </a:cubicBezTo>
                  <a:cubicBezTo>
                    <a:pt x="317540" y="398205"/>
                    <a:pt x="306387" y="396875"/>
                    <a:pt x="295275" y="395287"/>
                  </a:cubicBezTo>
                  <a:cubicBezTo>
                    <a:pt x="292100" y="400050"/>
                    <a:pt x="288310" y="404455"/>
                    <a:pt x="285750" y="409575"/>
                  </a:cubicBezTo>
                  <a:cubicBezTo>
                    <a:pt x="283505" y="414065"/>
                    <a:pt x="284537" y="420312"/>
                    <a:pt x="280987" y="423862"/>
                  </a:cubicBezTo>
                  <a:cubicBezTo>
                    <a:pt x="277437" y="427412"/>
                    <a:pt x="271676" y="427962"/>
                    <a:pt x="266700" y="428625"/>
                  </a:cubicBezTo>
                  <a:cubicBezTo>
                    <a:pt x="247752" y="431151"/>
                    <a:pt x="228580" y="431575"/>
                    <a:pt x="209550" y="433387"/>
                  </a:cubicBezTo>
                  <a:cubicBezTo>
                    <a:pt x="181607" y="436048"/>
                    <a:pt x="160556" y="438726"/>
                    <a:pt x="133350" y="442912"/>
                  </a:cubicBezTo>
                  <a:cubicBezTo>
                    <a:pt x="123806" y="444380"/>
                    <a:pt x="114392" y="446801"/>
                    <a:pt x="104775" y="447675"/>
                  </a:cubicBezTo>
                  <a:cubicBezTo>
                    <a:pt x="79430" y="449979"/>
                    <a:pt x="53975" y="450850"/>
                    <a:pt x="28575" y="452437"/>
                  </a:cubicBezTo>
                  <a:cubicBezTo>
                    <a:pt x="23812" y="454025"/>
                    <a:pt x="18207" y="454064"/>
                    <a:pt x="14287" y="457200"/>
                  </a:cubicBezTo>
                  <a:cubicBezTo>
                    <a:pt x="-5223" y="472808"/>
                    <a:pt x="13011" y="471487"/>
                    <a:pt x="0" y="471487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>
                <a:defRPr/>
              </a:pPr>
              <a:endParaRPr lang="th-TH" sz="2800" kern="1200">
                <a:solidFill>
                  <a:prstClr val="black"/>
                </a:solidFill>
                <a:latin typeface="Constantia"/>
                <a:ea typeface="+mn-ea"/>
                <a:cs typeface="Browallia New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57875" y="3657600"/>
              <a:ext cx="628650" cy="438150"/>
            </a:xfrm>
            <a:custGeom>
              <a:avLst/>
              <a:gdLst>
                <a:gd name="connsiteX0" fmla="*/ 4763 w 628650"/>
                <a:gd name="connsiteY0" fmla="*/ 0 h 438150"/>
                <a:gd name="connsiteX1" fmla="*/ 9525 w 628650"/>
                <a:gd name="connsiteY1" fmla="*/ 23813 h 438150"/>
                <a:gd name="connsiteX2" fmla="*/ 19050 w 628650"/>
                <a:gd name="connsiteY2" fmla="*/ 38100 h 438150"/>
                <a:gd name="connsiteX3" fmla="*/ 23813 w 628650"/>
                <a:gd name="connsiteY3" fmla="*/ 52388 h 438150"/>
                <a:gd name="connsiteX4" fmla="*/ 14288 w 628650"/>
                <a:gd name="connsiteY4" fmla="*/ 104775 h 438150"/>
                <a:gd name="connsiteX5" fmla="*/ 19050 w 628650"/>
                <a:gd name="connsiteY5" fmla="*/ 180975 h 438150"/>
                <a:gd name="connsiteX6" fmla="*/ 47625 w 628650"/>
                <a:gd name="connsiteY6" fmla="*/ 200025 h 438150"/>
                <a:gd name="connsiteX7" fmla="*/ 61913 w 628650"/>
                <a:gd name="connsiteY7" fmla="*/ 209550 h 438150"/>
                <a:gd name="connsiteX8" fmla="*/ 61913 w 628650"/>
                <a:gd name="connsiteY8" fmla="*/ 257175 h 438150"/>
                <a:gd name="connsiteX9" fmla="*/ 47625 w 628650"/>
                <a:gd name="connsiteY9" fmla="*/ 266700 h 438150"/>
                <a:gd name="connsiteX10" fmla="*/ 19050 w 628650"/>
                <a:gd name="connsiteY10" fmla="*/ 290513 h 438150"/>
                <a:gd name="connsiteX11" fmla="*/ 4763 w 628650"/>
                <a:gd name="connsiteY11" fmla="*/ 333375 h 438150"/>
                <a:gd name="connsiteX12" fmla="*/ 0 w 628650"/>
                <a:gd name="connsiteY12" fmla="*/ 347663 h 438150"/>
                <a:gd name="connsiteX13" fmla="*/ 14288 w 628650"/>
                <a:gd name="connsiteY13" fmla="*/ 376238 h 438150"/>
                <a:gd name="connsiteX14" fmla="*/ 28575 w 628650"/>
                <a:gd name="connsiteY14" fmla="*/ 385763 h 438150"/>
                <a:gd name="connsiteX15" fmla="*/ 33338 w 628650"/>
                <a:gd name="connsiteY15" fmla="*/ 400050 h 438150"/>
                <a:gd name="connsiteX16" fmla="*/ 38100 w 628650"/>
                <a:gd name="connsiteY16" fmla="*/ 423863 h 438150"/>
                <a:gd name="connsiteX17" fmla="*/ 47625 w 628650"/>
                <a:gd name="connsiteY17" fmla="*/ 438150 h 438150"/>
                <a:gd name="connsiteX18" fmla="*/ 119063 w 628650"/>
                <a:gd name="connsiteY18" fmla="*/ 428625 h 438150"/>
                <a:gd name="connsiteX19" fmla="*/ 133350 w 628650"/>
                <a:gd name="connsiteY19" fmla="*/ 419100 h 438150"/>
                <a:gd name="connsiteX20" fmla="*/ 152400 w 628650"/>
                <a:gd name="connsiteY20" fmla="*/ 400050 h 438150"/>
                <a:gd name="connsiteX21" fmla="*/ 180975 w 628650"/>
                <a:gd name="connsiteY21" fmla="*/ 381000 h 438150"/>
                <a:gd name="connsiteX22" fmla="*/ 214313 w 628650"/>
                <a:gd name="connsiteY22" fmla="*/ 385763 h 438150"/>
                <a:gd name="connsiteX23" fmla="*/ 242888 w 628650"/>
                <a:gd name="connsiteY23" fmla="*/ 395288 h 438150"/>
                <a:gd name="connsiteX24" fmla="*/ 271463 w 628650"/>
                <a:gd name="connsiteY24" fmla="*/ 390525 h 438150"/>
                <a:gd name="connsiteX25" fmla="*/ 285750 w 628650"/>
                <a:gd name="connsiteY25" fmla="*/ 381000 h 438150"/>
                <a:gd name="connsiteX26" fmla="*/ 400050 w 628650"/>
                <a:gd name="connsiteY26" fmla="*/ 385763 h 438150"/>
                <a:gd name="connsiteX27" fmla="*/ 428625 w 628650"/>
                <a:gd name="connsiteY27" fmla="*/ 395288 h 438150"/>
                <a:gd name="connsiteX28" fmla="*/ 457200 w 628650"/>
                <a:gd name="connsiteY28" fmla="*/ 390525 h 438150"/>
                <a:gd name="connsiteX29" fmla="*/ 485775 w 628650"/>
                <a:gd name="connsiteY29" fmla="*/ 381000 h 438150"/>
                <a:gd name="connsiteX30" fmla="*/ 528638 w 628650"/>
                <a:gd name="connsiteY30" fmla="*/ 376238 h 438150"/>
                <a:gd name="connsiteX31" fmla="*/ 585788 w 628650"/>
                <a:gd name="connsiteY31" fmla="*/ 366713 h 438150"/>
                <a:gd name="connsiteX32" fmla="*/ 628650 w 628650"/>
                <a:gd name="connsiteY32" fmla="*/ 3619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8650" h="438150">
                  <a:moveTo>
                    <a:pt x="4763" y="0"/>
                  </a:moveTo>
                  <a:cubicBezTo>
                    <a:pt x="6350" y="7938"/>
                    <a:pt x="6683" y="16234"/>
                    <a:pt x="9525" y="23813"/>
                  </a:cubicBezTo>
                  <a:cubicBezTo>
                    <a:pt x="11535" y="29172"/>
                    <a:pt x="16490" y="32981"/>
                    <a:pt x="19050" y="38100"/>
                  </a:cubicBezTo>
                  <a:cubicBezTo>
                    <a:pt x="21295" y="42590"/>
                    <a:pt x="22225" y="47625"/>
                    <a:pt x="23813" y="52388"/>
                  </a:cubicBezTo>
                  <a:cubicBezTo>
                    <a:pt x="19644" y="69063"/>
                    <a:pt x="14288" y="87706"/>
                    <a:pt x="14288" y="104775"/>
                  </a:cubicBezTo>
                  <a:cubicBezTo>
                    <a:pt x="14288" y="130225"/>
                    <a:pt x="10643" y="156954"/>
                    <a:pt x="19050" y="180975"/>
                  </a:cubicBezTo>
                  <a:cubicBezTo>
                    <a:pt x="22832" y="191780"/>
                    <a:pt x="38100" y="193675"/>
                    <a:pt x="47625" y="200025"/>
                  </a:cubicBezTo>
                  <a:lnTo>
                    <a:pt x="61913" y="209550"/>
                  </a:lnTo>
                  <a:cubicBezTo>
                    <a:pt x="68010" y="227843"/>
                    <a:pt x="72336" y="233724"/>
                    <a:pt x="61913" y="257175"/>
                  </a:cubicBezTo>
                  <a:cubicBezTo>
                    <a:pt x="59588" y="262406"/>
                    <a:pt x="52022" y="263036"/>
                    <a:pt x="47625" y="266700"/>
                  </a:cubicBezTo>
                  <a:cubicBezTo>
                    <a:pt x="10955" y="297259"/>
                    <a:pt x="54525" y="266864"/>
                    <a:pt x="19050" y="290513"/>
                  </a:cubicBezTo>
                  <a:lnTo>
                    <a:pt x="4763" y="333375"/>
                  </a:lnTo>
                  <a:lnTo>
                    <a:pt x="0" y="347663"/>
                  </a:lnTo>
                  <a:cubicBezTo>
                    <a:pt x="3874" y="359282"/>
                    <a:pt x="5057" y="367006"/>
                    <a:pt x="14288" y="376238"/>
                  </a:cubicBezTo>
                  <a:cubicBezTo>
                    <a:pt x="18335" y="380285"/>
                    <a:pt x="23813" y="382588"/>
                    <a:pt x="28575" y="385763"/>
                  </a:cubicBezTo>
                  <a:cubicBezTo>
                    <a:pt x="30163" y="390525"/>
                    <a:pt x="32120" y="395180"/>
                    <a:pt x="33338" y="400050"/>
                  </a:cubicBezTo>
                  <a:cubicBezTo>
                    <a:pt x="35301" y="407903"/>
                    <a:pt x="35258" y="416284"/>
                    <a:pt x="38100" y="423863"/>
                  </a:cubicBezTo>
                  <a:cubicBezTo>
                    <a:pt x="40110" y="429222"/>
                    <a:pt x="44450" y="433388"/>
                    <a:pt x="47625" y="438150"/>
                  </a:cubicBezTo>
                  <a:cubicBezTo>
                    <a:pt x="60400" y="437086"/>
                    <a:pt x="99608" y="438353"/>
                    <a:pt x="119063" y="428625"/>
                  </a:cubicBezTo>
                  <a:cubicBezTo>
                    <a:pt x="124182" y="426065"/>
                    <a:pt x="128588" y="422275"/>
                    <a:pt x="133350" y="419100"/>
                  </a:cubicBezTo>
                  <a:cubicBezTo>
                    <a:pt x="141433" y="394856"/>
                    <a:pt x="131619" y="411595"/>
                    <a:pt x="152400" y="400050"/>
                  </a:cubicBezTo>
                  <a:cubicBezTo>
                    <a:pt x="162407" y="394490"/>
                    <a:pt x="180975" y="381000"/>
                    <a:pt x="180975" y="381000"/>
                  </a:cubicBezTo>
                  <a:cubicBezTo>
                    <a:pt x="192088" y="382588"/>
                    <a:pt x="203375" y="383239"/>
                    <a:pt x="214313" y="385763"/>
                  </a:cubicBezTo>
                  <a:cubicBezTo>
                    <a:pt x="224096" y="388021"/>
                    <a:pt x="242888" y="395288"/>
                    <a:pt x="242888" y="395288"/>
                  </a:cubicBezTo>
                  <a:cubicBezTo>
                    <a:pt x="252413" y="393700"/>
                    <a:pt x="262302" y="393579"/>
                    <a:pt x="271463" y="390525"/>
                  </a:cubicBezTo>
                  <a:cubicBezTo>
                    <a:pt x="276893" y="388715"/>
                    <a:pt x="280030" y="381212"/>
                    <a:pt x="285750" y="381000"/>
                  </a:cubicBezTo>
                  <a:lnTo>
                    <a:pt x="400050" y="385763"/>
                  </a:lnTo>
                  <a:cubicBezTo>
                    <a:pt x="409575" y="388938"/>
                    <a:pt x="418721" y="396939"/>
                    <a:pt x="428625" y="395288"/>
                  </a:cubicBezTo>
                  <a:cubicBezTo>
                    <a:pt x="438150" y="393700"/>
                    <a:pt x="447832" y="392867"/>
                    <a:pt x="457200" y="390525"/>
                  </a:cubicBezTo>
                  <a:cubicBezTo>
                    <a:pt x="466940" y="388090"/>
                    <a:pt x="475796" y="382109"/>
                    <a:pt x="485775" y="381000"/>
                  </a:cubicBezTo>
                  <a:lnTo>
                    <a:pt x="528638" y="376238"/>
                  </a:lnTo>
                  <a:cubicBezTo>
                    <a:pt x="557070" y="366759"/>
                    <a:pt x="536483" y="372514"/>
                    <a:pt x="585788" y="366713"/>
                  </a:cubicBezTo>
                  <a:cubicBezTo>
                    <a:pt x="627947" y="361753"/>
                    <a:pt x="610781" y="361950"/>
                    <a:pt x="628650" y="36195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>
                <a:defRPr/>
              </a:pPr>
              <a:endParaRPr lang="th-TH" sz="2800" kern="1200">
                <a:solidFill>
                  <a:prstClr val="black"/>
                </a:solidFill>
                <a:latin typeface="Constantia"/>
                <a:ea typeface="+mn-ea"/>
                <a:cs typeface="Browallia New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14988" y="4381500"/>
              <a:ext cx="766762" cy="428625"/>
            </a:xfrm>
            <a:custGeom>
              <a:avLst/>
              <a:gdLst>
                <a:gd name="connsiteX0" fmla="*/ 766762 w 766762"/>
                <a:gd name="connsiteY0" fmla="*/ 109538 h 428625"/>
                <a:gd name="connsiteX1" fmla="*/ 700087 w 766762"/>
                <a:gd name="connsiteY1" fmla="*/ 95250 h 428625"/>
                <a:gd name="connsiteX2" fmla="*/ 671512 w 766762"/>
                <a:gd name="connsiteY2" fmla="*/ 76200 h 428625"/>
                <a:gd name="connsiteX3" fmla="*/ 657225 w 766762"/>
                <a:gd name="connsiteY3" fmla="*/ 66675 h 428625"/>
                <a:gd name="connsiteX4" fmla="*/ 642937 w 766762"/>
                <a:gd name="connsiteY4" fmla="*/ 61913 h 428625"/>
                <a:gd name="connsiteX5" fmla="*/ 590550 w 766762"/>
                <a:gd name="connsiteY5" fmla="*/ 47625 h 428625"/>
                <a:gd name="connsiteX6" fmla="*/ 576262 w 766762"/>
                <a:gd name="connsiteY6" fmla="*/ 38100 h 428625"/>
                <a:gd name="connsiteX7" fmla="*/ 561975 w 766762"/>
                <a:gd name="connsiteY7" fmla="*/ 4763 h 428625"/>
                <a:gd name="connsiteX8" fmla="*/ 547687 w 766762"/>
                <a:gd name="connsiteY8" fmla="*/ 0 h 428625"/>
                <a:gd name="connsiteX9" fmla="*/ 504825 w 766762"/>
                <a:gd name="connsiteY9" fmla="*/ 4763 h 428625"/>
                <a:gd name="connsiteX10" fmla="*/ 476250 w 766762"/>
                <a:gd name="connsiteY10" fmla="*/ 28575 h 428625"/>
                <a:gd name="connsiteX11" fmla="*/ 447675 w 766762"/>
                <a:gd name="connsiteY11" fmla="*/ 47625 h 428625"/>
                <a:gd name="connsiteX12" fmla="*/ 419100 w 766762"/>
                <a:gd name="connsiteY12" fmla="*/ 61913 h 428625"/>
                <a:gd name="connsiteX13" fmla="*/ 414337 w 766762"/>
                <a:gd name="connsiteY13" fmla="*/ 76200 h 428625"/>
                <a:gd name="connsiteX14" fmla="*/ 400050 w 766762"/>
                <a:gd name="connsiteY14" fmla="*/ 114300 h 428625"/>
                <a:gd name="connsiteX15" fmla="*/ 385762 w 766762"/>
                <a:gd name="connsiteY15" fmla="*/ 123825 h 428625"/>
                <a:gd name="connsiteX16" fmla="*/ 381000 w 766762"/>
                <a:gd name="connsiteY16" fmla="*/ 138113 h 428625"/>
                <a:gd name="connsiteX17" fmla="*/ 366712 w 766762"/>
                <a:gd name="connsiteY17" fmla="*/ 147638 h 428625"/>
                <a:gd name="connsiteX18" fmla="*/ 357187 w 766762"/>
                <a:gd name="connsiteY18" fmla="*/ 161925 h 428625"/>
                <a:gd name="connsiteX19" fmla="*/ 352425 w 766762"/>
                <a:gd name="connsiteY19" fmla="*/ 247650 h 428625"/>
                <a:gd name="connsiteX20" fmla="*/ 361950 w 766762"/>
                <a:gd name="connsiteY20" fmla="*/ 261938 h 428625"/>
                <a:gd name="connsiteX21" fmla="*/ 366712 w 766762"/>
                <a:gd name="connsiteY21" fmla="*/ 276225 h 428625"/>
                <a:gd name="connsiteX22" fmla="*/ 371475 w 766762"/>
                <a:gd name="connsiteY22" fmla="*/ 295275 h 428625"/>
                <a:gd name="connsiteX23" fmla="*/ 381000 w 766762"/>
                <a:gd name="connsiteY23" fmla="*/ 309563 h 428625"/>
                <a:gd name="connsiteX24" fmla="*/ 385762 w 766762"/>
                <a:gd name="connsiteY24" fmla="*/ 323850 h 428625"/>
                <a:gd name="connsiteX25" fmla="*/ 390525 w 766762"/>
                <a:gd name="connsiteY25" fmla="*/ 352425 h 428625"/>
                <a:gd name="connsiteX26" fmla="*/ 395287 w 766762"/>
                <a:gd name="connsiteY26" fmla="*/ 376238 h 428625"/>
                <a:gd name="connsiteX27" fmla="*/ 390525 w 766762"/>
                <a:gd name="connsiteY27" fmla="*/ 414338 h 428625"/>
                <a:gd name="connsiteX28" fmla="*/ 357187 w 766762"/>
                <a:gd name="connsiteY28" fmla="*/ 428625 h 428625"/>
                <a:gd name="connsiteX29" fmla="*/ 257175 w 766762"/>
                <a:gd name="connsiteY29" fmla="*/ 423863 h 428625"/>
                <a:gd name="connsiteX30" fmla="*/ 242887 w 766762"/>
                <a:gd name="connsiteY30" fmla="*/ 414338 h 428625"/>
                <a:gd name="connsiteX31" fmla="*/ 214312 w 766762"/>
                <a:gd name="connsiteY31" fmla="*/ 404813 h 428625"/>
                <a:gd name="connsiteX32" fmla="*/ 142875 w 766762"/>
                <a:gd name="connsiteY32" fmla="*/ 395288 h 428625"/>
                <a:gd name="connsiteX33" fmla="*/ 109537 w 766762"/>
                <a:gd name="connsiteY33" fmla="*/ 385763 h 428625"/>
                <a:gd name="connsiteX34" fmla="*/ 57150 w 766762"/>
                <a:gd name="connsiteY34" fmla="*/ 390525 h 428625"/>
                <a:gd name="connsiteX35" fmla="*/ 19050 w 766762"/>
                <a:gd name="connsiteY35" fmla="*/ 400050 h 428625"/>
                <a:gd name="connsiteX36" fmla="*/ 0 w 766762"/>
                <a:gd name="connsiteY36" fmla="*/ 41433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6762" h="428625">
                  <a:moveTo>
                    <a:pt x="766762" y="109538"/>
                  </a:moveTo>
                  <a:cubicBezTo>
                    <a:pt x="750641" y="107523"/>
                    <a:pt x="715747" y="105690"/>
                    <a:pt x="700087" y="95250"/>
                  </a:cubicBezTo>
                  <a:lnTo>
                    <a:pt x="671512" y="76200"/>
                  </a:lnTo>
                  <a:cubicBezTo>
                    <a:pt x="666750" y="73025"/>
                    <a:pt x="662655" y="68485"/>
                    <a:pt x="657225" y="66675"/>
                  </a:cubicBezTo>
                  <a:lnTo>
                    <a:pt x="642937" y="61913"/>
                  </a:lnTo>
                  <a:cubicBezTo>
                    <a:pt x="610660" y="40394"/>
                    <a:pt x="650745" y="64042"/>
                    <a:pt x="590550" y="47625"/>
                  </a:cubicBezTo>
                  <a:cubicBezTo>
                    <a:pt x="585028" y="46119"/>
                    <a:pt x="581025" y="41275"/>
                    <a:pt x="576262" y="38100"/>
                  </a:cubicBezTo>
                  <a:cubicBezTo>
                    <a:pt x="573402" y="26660"/>
                    <a:pt x="572254" y="12986"/>
                    <a:pt x="561975" y="4763"/>
                  </a:cubicBezTo>
                  <a:cubicBezTo>
                    <a:pt x="558055" y="1627"/>
                    <a:pt x="552450" y="1588"/>
                    <a:pt x="547687" y="0"/>
                  </a:cubicBezTo>
                  <a:cubicBezTo>
                    <a:pt x="533400" y="1588"/>
                    <a:pt x="518771" y="1276"/>
                    <a:pt x="504825" y="4763"/>
                  </a:cubicBezTo>
                  <a:cubicBezTo>
                    <a:pt x="494075" y="7451"/>
                    <a:pt x="483828" y="22681"/>
                    <a:pt x="476250" y="28575"/>
                  </a:cubicBezTo>
                  <a:cubicBezTo>
                    <a:pt x="467214" y="35603"/>
                    <a:pt x="458535" y="44005"/>
                    <a:pt x="447675" y="47625"/>
                  </a:cubicBezTo>
                  <a:cubicBezTo>
                    <a:pt x="427957" y="54198"/>
                    <a:pt x="437564" y="49603"/>
                    <a:pt x="419100" y="61913"/>
                  </a:cubicBezTo>
                  <a:cubicBezTo>
                    <a:pt x="417512" y="66675"/>
                    <a:pt x="415555" y="71330"/>
                    <a:pt x="414337" y="76200"/>
                  </a:cubicBezTo>
                  <a:cubicBezTo>
                    <a:pt x="409793" y="94374"/>
                    <a:pt x="413117" y="101233"/>
                    <a:pt x="400050" y="114300"/>
                  </a:cubicBezTo>
                  <a:cubicBezTo>
                    <a:pt x="396002" y="118347"/>
                    <a:pt x="390525" y="120650"/>
                    <a:pt x="385762" y="123825"/>
                  </a:cubicBezTo>
                  <a:cubicBezTo>
                    <a:pt x="384175" y="128588"/>
                    <a:pt x="384136" y="134193"/>
                    <a:pt x="381000" y="138113"/>
                  </a:cubicBezTo>
                  <a:cubicBezTo>
                    <a:pt x="377424" y="142583"/>
                    <a:pt x="370760" y="143591"/>
                    <a:pt x="366712" y="147638"/>
                  </a:cubicBezTo>
                  <a:cubicBezTo>
                    <a:pt x="362665" y="151685"/>
                    <a:pt x="360362" y="157163"/>
                    <a:pt x="357187" y="161925"/>
                  </a:cubicBezTo>
                  <a:cubicBezTo>
                    <a:pt x="344189" y="200920"/>
                    <a:pt x="341932" y="195184"/>
                    <a:pt x="352425" y="247650"/>
                  </a:cubicBezTo>
                  <a:cubicBezTo>
                    <a:pt x="353548" y="253263"/>
                    <a:pt x="358775" y="257175"/>
                    <a:pt x="361950" y="261938"/>
                  </a:cubicBezTo>
                  <a:cubicBezTo>
                    <a:pt x="363537" y="266700"/>
                    <a:pt x="365333" y="271398"/>
                    <a:pt x="366712" y="276225"/>
                  </a:cubicBezTo>
                  <a:cubicBezTo>
                    <a:pt x="368510" y="282519"/>
                    <a:pt x="368897" y="289259"/>
                    <a:pt x="371475" y="295275"/>
                  </a:cubicBezTo>
                  <a:cubicBezTo>
                    <a:pt x="373730" y="300536"/>
                    <a:pt x="377825" y="304800"/>
                    <a:pt x="381000" y="309563"/>
                  </a:cubicBezTo>
                  <a:cubicBezTo>
                    <a:pt x="382587" y="314325"/>
                    <a:pt x="384673" y="318950"/>
                    <a:pt x="385762" y="323850"/>
                  </a:cubicBezTo>
                  <a:cubicBezTo>
                    <a:pt x="387857" y="333276"/>
                    <a:pt x="388798" y="342924"/>
                    <a:pt x="390525" y="352425"/>
                  </a:cubicBezTo>
                  <a:cubicBezTo>
                    <a:pt x="391973" y="360389"/>
                    <a:pt x="393700" y="368300"/>
                    <a:pt x="395287" y="376238"/>
                  </a:cubicBezTo>
                  <a:cubicBezTo>
                    <a:pt x="393700" y="388938"/>
                    <a:pt x="395278" y="402455"/>
                    <a:pt x="390525" y="414338"/>
                  </a:cubicBezTo>
                  <a:cubicBezTo>
                    <a:pt x="386871" y="423474"/>
                    <a:pt x="363403" y="427071"/>
                    <a:pt x="357187" y="428625"/>
                  </a:cubicBezTo>
                  <a:cubicBezTo>
                    <a:pt x="323850" y="427038"/>
                    <a:pt x="290292" y="428003"/>
                    <a:pt x="257175" y="423863"/>
                  </a:cubicBezTo>
                  <a:cubicBezTo>
                    <a:pt x="251495" y="423153"/>
                    <a:pt x="248118" y="416663"/>
                    <a:pt x="242887" y="414338"/>
                  </a:cubicBezTo>
                  <a:cubicBezTo>
                    <a:pt x="233712" y="410260"/>
                    <a:pt x="224275" y="406058"/>
                    <a:pt x="214312" y="404813"/>
                  </a:cubicBezTo>
                  <a:cubicBezTo>
                    <a:pt x="165074" y="398658"/>
                    <a:pt x="188882" y="401860"/>
                    <a:pt x="142875" y="395288"/>
                  </a:cubicBezTo>
                  <a:cubicBezTo>
                    <a:pt x="136135" y="393041"/>
                    <a:pt x="115520" y="385763"/>
                    <a:pt x="109537" y="385763"/>
                  </a:cubicBezTo>
                  <a:cubicBezTo>
                    <a:pt x="92003" y="385763"/>
                    <a:pt x="74612" y="388938"/>
                    <a:pt x="57150" y="390525"/>
                  </a:cubicBezTo>
                  <a:cubicBezTo>
                    <a:pt x="48097" y="392336"/>
                    <a:pt x="28811" y="395170"/>
                    <a:pt x="19050" y="400050"/>
                  </a:cubicBezTo>
                  <a:cubicBezTo>
                    <a:pt x="8277" y="405436"/>
                    <a:pt x="6698" y="407639"/>
                    <a:pt x="0" y="414338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>
                <a:defRPr/>
              </a:pPr>
              <a:endParaRPr lang="th-TH" sz="2800" kern="1200">
                <a:solidFill>
                  <a:prstClr val="black"/>
                </a:solidFill>
                <a:latin typeface="Constantia"/>
                <a:ea typeface="+mn-ea"/>
                <a:cs typeface="Browallia New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00750" y="4795838"/>
              <a:ext cx="304800" cy="519112"/>
            </a:xfrm>
            <a:custGeom>
              <a:avLst/>
              <a:gdLst>
                <a:gd name="connsiteX0" fmla="*/ 304800 w 304800"/>
                <a:gd name="connsiteY0" fmla="*/ 519112 h 519112"/>
                <a:gd name="connsiteX1" fmla="*/ 290513 w 304800"/>
                <a:gd name="connsiteY1" fmla="*/ 495300 h 519112"/>
                <a:gd name="connsiteX2" fmla="*/ 276225 w 304800"/>
                <a:gd name="connsiteY2" fmla="*/ 485775 h 519112"/>
                <a:gd name="connsiteX3" fmla="*/ 271463 w 304800"/>
                <a:gd name="connsiteY3" fmla="*/ 471487 h 519112"/>
                <a:gd name="connsiteX4" fmla="*/ 266700 w 304800"/>
                <a:gd name="connsiteY4" fmla="*/ 452437 h 519112"/>
                <a:gd name="connsiteX5" fmla="*/ 238125 w 304800"/>
                <a:gd name="connsiteY5" fmla="*/ 433387 h 519112"/>
                <a:gd name="connsiteX6" fmla="*/ 228600 w 304800"/>
                <a:gd name="connsiteY6" fmla="*/ 419100 h 519112"/>
                <a:gd name="connsiteX7" fmla="*/ 200025 w 304800"/>
                <a:gd name="connsiteY7" fmla="*/ 400050 h 519112"/>
                <a:gd name="connsiteX8" fmla="*/ 190500 w 304800"/>
                <a:gd name="connsiteY8" fmla="*/ 385762 h 519112"/>
                <a:gd name="connsiteX9" fmla="*/ 176213 w 304800"/>
                <a:gd name="connsiteY9" fmla="*/ 376237 h 519112"/>
                <a:gd name="connsiteX10" fmla="*/ 157163 w 304800"/>
                <a:gd name="connsiteY10" fmla="*/ 352425 h 519112"/>
                <a:gd name="connsiteX11" fmla="*/ 147638 w 304800"/>
                <a:gd name="connsiteY11" fmla="*/ 338137 h 519112"/>
                <a:gd name="connsiteX12" fmla="*/ 147638 w 304800"/>
                <a:gd name="connsiteY12" fmla="*/ 271462 h 519112"/>
                <a:gd name="connsiteX13" fmla="*/ 152400 w 304800"/>
                <a:gd name="connsiteY13" fmla="*/ 257175 h 519112"/>
                <a:gd name="connsiteX14" fmla="*/ 166688 w 304800"/>
                <a:gd name="connsiteY14" fmla="*/ 242887 h 519112"/>
                <a:gd name="connsiteX15" fmla="*/ 171450 w 304800"/>
                <a:gd name="connsiteY15" fmla="*/ 228600 h 519112"/>
                <a:gd name="connsiteX16" fmla="*/ 157163 w 304800"/>
                <a:gd name="connsiteY16" fmla="*/ 190500 h 519112"/>
                <a:gd name="connsiteX17" fmla="*/ 142875 w 304800"/>
                <a:gd name="connsiteY17" fmla="*/ 185737 h 519112"/>
                <a:gd name="connsiteX18" fmla="*/ 123825 w 304800"/>
                <a:gd name="connsiteY18" fmla="*/ 157162 h 519112"/>
                <a:gd name="connsiteX19" fmla="*/ 119063 w 304800"/>
                <a:gd name="connsiteY19" fmla="*/ 128587 h 519112"/>
                <a:gd name="connsiteX20" fmla="*/ 90488 w 304800"/>
                <a:gd name="connsiteY20" fmla="*/ 109537 h 519112"/>
                <a:gd name="connsiteX21" fmla="*/ 76200 w 304800"/>
                <a:gd name="connsiteY21" fmla="*/ 100012 h 519112"/>
                <a:gd name="connsiteX22" fmla="*/ 66675 w 304800"/>
                <a:gd name="connsiteY22" fmla="*/ 66675 h 519112"/>
                <a:gd name="connsiteX23" fmla="*/ 61913 w 304800"/>
                <a:gd name="connsiteY23" fmla="*/ 52387 h 519112"/>
                <a:gd name="connsiteX24" fmla="*/ 33338 w 304800"/>
                <a:gd name="connsiteY24" fmla="*/ 33337 h 519112"/>
                <a:gd name="connsiteX25" fmla="*/ 19050 w 304800"/>
                <a:gd name="connsiteY25" fmla="*/ 23812 h 519112"/>
                <a:gd name="connsiteX26" fmla="*/ 0 w 304800"/>
                <a:gd name="connsiteY26" fmla="*/ 0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4800" h="519112">
                  <a:moveTo>
                    <a:pt x="304800" y="519112"/>
                  </a:moveTo>
                  <a:cubicBezTo>
                    <a:pt x="300038" y="511175"/>
                    <a:pt x="296537" y="502328"/>
                    <a:pt x="290513" y="495300"/>
                  </a:cubicBezTo>
                  <a:cubicBezTo>
                    <a:pt x="286788" y="490954"/>
                    <a:pt x="279801" y="490245"/>
                    <a:pt x="276225" y="485775"/>
                  </a:cubicBezTo>
                  <a:cubicBezTo>
                    <a:pt x="273089" y="481855"/>
                    <a:pt x="272842" y="476314"/>
                    <a:pt x="271463" y="471487"/>
                  </a:cubicBezTo>
                  <a:cubicBezTo>
                    <a:pt x="269665" y="465193"/>
                    <a:pt x="271010" y="457363"/>
                    <a:pt x="266700" y="452437"/>
                  </a:cubicBezTo>
                  <a:cubicBezTo>
                    <a:pt x="259162" y="443822"/>
                    <a:pt x="238125" y="433387"/>
                    <a:pt x="238125" y="433387"/>
                  </a:cubicBezTo>
                  <a:cubicBezTo>
                    <a:pt x="234950" y="428625"/>
                    <a:pt x="232908" y="422869"/>
                    <a:pt x="228600" y="419100"/>
                  </a:cubicBezTo>
                  <a:cubicBezTo>
                    <a:pt x="219985" y="411562"/>
                    <a:pt x="200025" y="400050"/>
                    <a:pt x="200025" y="400050"/>
                  </a:cubicBezTo>
                  <a:cubicBezTo>
                    <a:pt x="196850" y="395287"/>
                    <a:pt x="194547" y="389810"/>
                    <a:pt x="190500" y="385762"/>
                  </a:cubicBezTo>
                  <a:cubicBezTo>
                    <a:pt x="186453" y="381715"/>
                    <a:pt x="179789" y="380706"/>
                    <a:pt x="176213" y="376237"/>
                  </a:cubicBezTo>
                  <a:cubicBezTo>
                    <a:pt x="149923" y="343375"/>
                    <a:pt x="198107" y="379722"/>
                    <a:pt x="157163" y="352425"/>
                  </a:cubicBezTo>
                  <a:cubicBezTo>
                    <a:pt x="153988" y="347662"/>
                    <a:pt x="150198" y="343257"/>
                    <a:pt x="147638" y="338137"/>
                  </a:cubicBezTo>
                  <a:cubicBezTo>
                    <a:pt x="136848" y="316558"/>
                    <a:pt x="144102" y="296217"/>
                    <a:pt x="147638" y="271462"/>
                  </a:cubicBezTo>
                  <a:cubicBezTo>
                    <a:pt x="148348" y="266493"/>
                    <a:pt x="149615" y="261352"/>
                    <a:pt x="152400" y="257175"/>
                  </a:cubicBezTo>
                  <a:cubicBezTo>
                    <a:pt x="156136" y="251571"/>
                    <a:pt x="161925" y="247650"/>
                    <a:pt x="166688" y="242887"/>
                  </a:cubicBezTo>
                  <a:cubicBezTo>
                    <a:pt x="168275" y="238125"/>
                    <a:pt x="171450" y="233620"/>
                    <a:pt x="171450" y="228600"/>
                  </a:cubicBezTo>
                  <a:cubicBezTo>
                    <a:pt x="171450" y="217756"/>
                    <a:pt x="167018" y="198384"/>
                    <a:pt x="157163" y="190500"/>
                  </a:cubicBezTo>
                  <a:cubicBezTo>
                    <a:pt x="153243" y="187364"/>
                    <a:pt x="147638" y="187325"/>
                    <a:pt x="142875" y="185737"/>
                  </a:cubicBezTo>
                  <a:cubicBezTo>
                    <a:pt x="136525" y="176212"/>
                    <a:pt x="125707" y="168454"/>
                    <a:pt x="123825" y="157162"/>
                  </a:cubicBezTo>
                  <a:cubicBezTo>
                    <a:pt x="122238" y="147637"/>
                    <a:pt x="124601" y="136498"/>
                    <a:pt x="119063" y="128587"/>
                  </a:cubicBezTo>
                  <a:cubicBezTo>
                    <a:pt x="112498" y="119209"/>
                    <a:pt x="100013" y="115887"/>
                    <a:pt x="90488" y="109537"/>
                  </a:cubicBezTo>
                  <a:lnTo>
                    <a:pt x="76200" y="100012"/>
                  </a:lnTo>
                  <a:cubicBezTo>
                    <a:pt x="64784" y="65763"/>
                    <a:pt x="78632" y="108527"/>
                    <a:pt x="66675" y="66675"/>
                  </a:cubicBezTo>
                  <a:cubicBezTo>
                    <a:pt x="65296" y="61848"/>
                    <a:pt x="65463" y="55937"/>
                    <a:pt x="61913" y="52387"/>
                  </a:cubicBezTo>
                  <a:cubicBezTo>
                    <a:pt x="53818" y="44292"/>
                    <a:pt x="42863" y="39687"/>
                    <a:pt x="33338" y="33337"/>
                  </a:cubicBezTo>
                  <a:lnTo>
                    <a:pt x="19050" y="23812"/>
                  </a:lnTo>
                  <a:cubicBezTo>
                    <a:pt x="7034" y="5789"/>
                    <a:pt x="13572" y="13572"/>
                    <a:pt x="0" y="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>
                <a:defRPr/>
              </a:pPr>
              <a:endParaRPr lang="th-TH" sz="2800" kern="1200">
                <a:solidFill>
                  <a:prstClr val="black"/>
                </a:solidFill>
                <a:latin typeface="Constantia"/>
                <a:ea typeface="+mn-ea"/>
                <a:cs typeface="Browallia New"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827588" y="4800600"/>
            <a:ext cx="787400" cy="176213"/>
          </a:xfrm>
          <a:custGeom>
            <a:avLst/>
            <a:gdLst>
              <a:gd name="connsiteX0" fmla="*/ 787946 w 787946"/>
              <a:gd name="connsiteY0" fmla="*/ 0 h 176213"/>
              <a:gd name="connsiteX1" fmla="*/ 773658 w 787946"/>
              <a:gd name="connsiteY1" fmla="*/ 38100 h 176213"/>
              <a:gd name="connsiteX2" fmla="*/ 768896 w 787946"/>
              <a:gd name="connsiteY2" fmla="*/ 52388 h 176213"/>
              <a:gd name="connsiteX3" fmla="*/ 764133 w 787946"/>
              <a:gd name="connsiteY3" fmla="*/ 71438 h 176213"/>
              <a:gd name="connsiteX4" fmla="*/ 730796 w 787946"/>
              <a:gd name="connsiteY4" fmla="*/ 109538 h 176213"/>
              <a:gd name="connsiteX5" fmla="*/ 692696 w 787946"/>
              <a:gd name="connsiteY5" fmla="*/ 114300 h 176213"/>
              <a:gd name="connsiteX6" fmla="*/ 549821 w 787946"/>
              <a:gd name="connsiteY6" fmla="*/ 114300 h 176213"/>
              <a:gd name="connsiteX7" fmla="*/ 521246 w 787946"/>
              <a:gd name="connsiteY7" fmla="*/ 128588 h 176213"/>
              <a:gd name="connsiteX8" fmla="*/ 497433 w 787946"/>
              <a:gd name="connsiteY8" fmla="*/ 133350 h 176213"/>
              <a:gd name="connsiteX9" fmla="*/ 468858 w 787946"/>
              <a:gd name="connsiteY9" fmla="*/ 142875 h 176213"/>
              <a:gd name="connsiteX10" fmla="*/ 440283 w 787946"/>
              <a:gd name="connsiteY10" fmla="*/ 157163 h 176213"/>
              <a:gd name="connsiteX11" fmla="*/ 402183 w 787946"/>
              <a:gd name="connsiteY11" fmla="*/ 166688 h 176213"/>
              <a:gd name="connsiteX12" fmla="*/ 373608 w 787946"/>
              <a:gd name="connsiteY12" fmla="*/ 176213 h 176213"/>
              <a:gd name="connsiteX13" fmla="*/ 306933 w 787946"/>
              <a:gd name="connsiteY13" fmla="*/ 171450 h 176213"/>
              <a:gd name="connsiteX14" fmla="*/ 278358 w 787946"/>
              <a:gd name="connsiteY14" fmla="*/ 161925 h 176213"/>
              <a:gd name="connsiteX15" fmla="*/ 245021 w 787946"/>
              <a:gd name="connsiteY15" fmla="*/ 152400 h 176213"/>
              <a:gd name="connsiteX16" fmla="*/ 230733 w 787946"/>
              <a:gd name="connsiteY16" fmla="*/ 142875 h 176213"/>
              <a:gd name="connsiteX17" fmla="*/ 97383 w 787946"/>
              <a:gd name="connsiteY17" fmla="*/ 138113 h 176213"/>
              <a:gd name="connsiteX18" fmla="*/ 68808 w 787946"/>
              <a:gd name="connsiteY18" fmla="*/ 128588 h 176213"/>
              <a:gd name="connsiteX19" fmla="*/ 54521 w 787946"/>
              <a:gd name="connsiteY19" fmla="*/ 119063 h 176213"/>
              <a:gd name="connsiteX20" fmla="*/ 6896 w 787946"/>
              <a:gd name="connsiteY20" fmla="*/ 114300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7946" h="176213">
                <a:moveTo>
                  <a:pt x="787946" y="0"/>
                </a:moveTo>
                <a:cubicBezTo>
                  <a:pt x="778755" y="45949"/>
                  <a:pt x="790010" y="5394"/>
                  <a:pt x="773658" y="38100"/>
                </a:cubicBezTo>
                <a:cubicBezTo>
                  <a:pt x="771413" y="42590"/>
                  <a:pt x="770275" y="47561"/>
                  <a:pt x="768896" y="52388"/>
                </a:cubicBezTo>
                <a:cubicBezTo>
                  <a:pt x="767098" y="58682"/>
                  <a:pt x="767060" y="65584"/>
                  <a:pt x="764133" y="71438"/>
                </a:cubicBezTo>
                <a:cubicBezTo>
                  <a:pt x="759204" y="81296"/>
                  <a:pt x="745960" y="105402"/>
                  <a:pt x="730796" y="109538"/>
                </a:cubicBezTo>
                <a:cubicBezTo>
                  <a:pt x="718448" y="112906"/>
                  <a:pt x="705396" y="112713"/>
                  <a:pt x="692696" y="114300"/>
                </a:cubicBezTo>
                <a:cubicBezTo>
                  <a:pt x="623430" y="108004"/>
                  <a:pt x="635078" y="106549"/>
                  <a:pt x="549821" y="114300"/>
                </a:cubicBezTo>
                <a:cubicBezTo>
                  <a:pt x="530302" y="116074"/>
                  <a:pt x="539484" y="121749"/>
                  <a:pt x="521246" y="128588"/>
                </a:cubicBezTo>
                <a:cubicBezTo>
                  <a:pt x="513667" y="131430"/>
                  <a:pt x="505243" y="131220"/>
                  <a:pt x="497433" y="133350"/>
                </a:cubicBezTo>
                <a:cubicBezTo>
                  <a:pt x="487747" y="135992"/>
                  <a:pt x="478383" y="139700"/>
                  <a:pt x="468858" y="142875"/>
                </a:cubicBezTo>
                <a:cubicBezTo>
                  <a:pt x="432948" y="154846"/>
                  <a:pt x="477212" y="138699"/>
                  <a:pt x="440283" y="157163"/>
                </a:cubicBezTo>
                <a:cubicBezTo>
                  <a:pt x="428725" y="162942"/>
                  <a:pt x="414133" y="163429"/>
                  <a:pt x="402183" y="166688"/>
                </a:cubicBezTo>
                <a:cubicBezTo>
                  <a:pt x="392497" y="169330"/>
                  <a:pt x="373608" y="176213"/>
                  <a:pt x="373608" y="176213"/>
                </a:cubicBezTo>
                <a:cubicBezTo>
                  <a:pt x="351383" y="174625"/>
                  <a:pt x="328968" y="174755"/>
                  <a:pt x="306933" y="171450"/>
                </a:cubicBezTo>
                <a:cubicBezTo>
                  <a:pt x="297004" y="169961"/>
                  <a:pt x="288099" y="164360"/>
                  <a:pt x="278358" y="161925"/>
                </a:cubicBezTo>
                <a:cubicBezTo>
                  <a:pt x="272248" y="160398"/>
                  <a:pt x="251858" y="155819"/>
                  <a:pt x="245021" y="152400"/>
                </a:cubicBezTo>
                <a:cubicBezTo>
                  <a:pt x="239901" y="149840"/>
                  <a:pt x="236430" y="143426"/>
                  <a:pt x="230733" y="142875"/>
                </a:cubicBezTo>
                <a:cubicBezTo>
                  <a:pt x="186461" y="138591"/>
                  <a:pt x="141833" y="139700"/>
                  <a:pt x="97383" y="138113"/>
                </a:cubicBezTo>
                <a:cubicBezTo>
                  <a:pt x="87858" y="134938"/>
                  <a:pt x="77162" y="134157"/>
                  <a:pt x="68808" y="128588"/>
                </a:cubicBezTo>
                <a:cubicBezTo>
                  <a:pt x="64046" y="125413"/>
                  <a:pt x="60118" y="120262"/>
                  <a:pt x="54521" y="119063"/>
                </a:cubicBezTo>
                <a:cubicBezTo>
                  <a:pt x="31624" y="114156"/>
                  <a:pt x="-18215" y="114300"/>
                  <a:pt x="6896" y="1143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886200" y="4733925"/>
            <a:ext cx="842963" cy="882650"/>
          </a:xfrm>
          <a:custGeom>
            <a:avLst/>
            <a:gdLst>
              <a:gd name="connsiteX0" fmla="*/ 461963 w 842963"/>
              <a:gd name="connsiteY0" fmla="*/ 0 h 881955"/>
              <a:gd name="connsiteX1" fmla="*/ 485775 w 842963"/>
              <a:gd name="connsiteY1" fmla="*/ 14288 h 881955"/>
              <a:gd name="connsiteX2" fmla="*/ 490538 w 842963"/>
              <a:gd name="connsiteY2" fmla="*/ 28575 h 881955"/>
              <a:gd name="connsiteX3" fmla="*/ 504825 w 842963"/>
              <a:gd name="connsiteY3" fmla="*/ 38100 h 881955"/>
              <a:gd name="connsiteX4" fmla="*/ 523875 w 842963"/>
              <a:gd name="connsiteY4" fmla="*/ 57150 h 881955"/>
              <a:gd name="connsiteX5" fmla="*/ 547688 w 842963"/>
              <a:gd name="connsiteY5" fmla="*/ 76200 h 881955"/>
              <a:gd name="connsiteX6" fmla="*/ 571500 w 842963"/>
              <a:gd name="connsiteY6" fmla="*/ 109538 h 881955"/>
              <a:gd name="connsiteX7" fmla="*/ 585788 w 842963"/>
              <a:gd name="connsiteY7" fmla="*/ 119063 h 881955"/>
              <a:gd name="connsiteX8" fmla="*/ 590550 w 842963"/>
              <a:gd name="connsiteY8" fmla="*/ 133350 h 881955"/>
              <a:gd name="connsiteX9" fmla="*/ 619125 w 842963"/>
              <a:gd name="connsiteY9" fmla="*/ 142875 h 881955"/>
              <a:gd name="connsiteX10" fmla="*/ 638175 w 842963"/>
              <a:gd name="connsiteY10" fmla="*/ 166688 h 881955"/>
              <a:gd name="connsiteX11" fmla="*/ 657225 w 842963"/>
              <a:gd name="connsiteY11" fmla="*/ 195263 h 881955"/>
              <a:gd name="connsiteX12" fmla="*/ 666750 w 842963"/>
              <a:gd name="connsiteY12" fmla="*/ 209550 h 881955"/>
              <a:gd name="connsiteX13" fmla="*/ 676275 w 842963"/>
              <a:gd name="connsiteY13" fmla="*/ 223838 h 881955"/>
              <a:gd name="connsiteX14" fmla="*/ 700088 w 842963"/>
              <a:gd name="connsiteY14" fmla="*/ 261938 h 881955"/>
              <a:gd name="connsiteX15" fmla="*/ 723900 w 842963"/>
              <a:gd name="connsiteY15" fmla="*/ 280988 h 881955"/>
              <a:gd name="connsiteX16" fmla="*/ 738188 w 842963"/>
              <a:gd name="connsiteY16" fmla="*/ 295275 h 881955"/>
              <a:gd name="connsiteX17" fmla="*/ 752475 w 842963"/>
              <a:gd name="connsiteY17" fmla="*/ 300038 h 881955"/>
              <a:gd name="connsiteX18" fmla="*/ 781050 w 842963"/>
              <a:gd name="connsiteY18" fmla="*/ 319088 h 881955"/>
              <a:gd name="connsiteX19" fmla="*/ 795338 w 842963"/>
              <a:gd name="connsiteY19" fmla="*/ 328613 h 881955"/>
              <a:gd name="connsiteX20" fmla="*/ 823913 w 842963"/>
              <a:gd name="connsiteY20" fmla="*/ 352425 h 881955"/>
              <a:gd name="connsiteX21" fmla="*/ 833438 w 842963"/>
              <a:gd name="connsiteY21" fmla="*/ 381000 h 881955"/>
              <a:gd name="connsiteX22" fmla="*/ 838200 w 842963"/>
              <a:gd name="connsiteY22" fmla="*/ 395288 h 881955"/>
              <a:gd name="connsiteX23" fmla="*/ 842963 w 842963"/>
              <a:gd name="connsiteY23" fmla="*/ 414338 h 881955"/>
              <a:gd name="connsiteX24" fmla="*/ 833438 w 842963"/>
              <a:gd name="connsiteY24" fmla="*/ 476250 h 881955"/>
              <a:gd name="connsiteX25" fmla="*/ 809625 w 842963"/>
              <a:gd name="connsiteY25" fmla="*/ 519113 h 881955"/>
              <a:gd name="connsiteX26" fmla="*/ 814388 w 842963"/>
              <a:gd name="connsiteY26" fmla="*/ 533400 h 881955"/>
              <a:gd name="connsiteX27" fmla="*/ 833438 w 842963"/>
              <a:gd name="connsiteY27" fmla="*/ 561975 h 881955"/>
              <a:gd name="connsiteX28" fmla="*/ 838200 w 842963"/>
              <a:gd name="connsiteY28" fmla="*/ 576263 h 881955"/>
              <a:gd name="connsiteX29" fmla="*/ 823913 w 842963"/>
              <a:gd name="connsiteY29" fmla="*/ 609600 h 881955"/>
              <a:gd name="connsiteX30" fmla="*/ 809625 w 842963"/>
              <a:gd name="connsiteY30" fmla="*/ 619125 h 881955"/>
              <a:gd name="connsiteX31" fmla="*/ 785813 w 842963"/>
              <a:gd name="connsiteY31" fmla="*/ 642938 h 881955"/>
              <a:gd name="connsiteX32" fmla="*/ 776288 w 842963"/>
              <a:gd name="connsiteY32" fmla="*/ 657225 h 881955"/>
              <a:gd name="connsiteX33" fmla="*/ 762000 w 842963"/>
              <a:gd name="connsiteY33" fmla="*/ 661988 h 881955"/>
              <a:gd name="connsiteX34" fmla="*/ 747713 w 842963"/>
              <a:gd name="connsiteY34" fmla="*/ 671513 h 881955"/>
              <a:gd name="connsiteX35" fmla="*/ 738188 w 842963"/>
              <a:gd name="connsiteY35" fmla="*/ 685800 h 881955"/>
              <a:gd name="connsiteX36" fmla="*/ 719138 w 842963"/>
              <a:gd name="connsiteY36" fmla="*/ 728663 h 881955"/>
              <a:gd name="connsiteX37" fmla="*/ 704850 w 842963"/>
              <a:gd name="connsiteY37" fmla="*/ 738188 h 881955"/>
              <a:gd name="connsiteX38" fmla="*/ 681038 w 842963"/>
              <a:gd name="connsiteY38" fmla="*/ 757238 h 881955"/>
              <a:gd name="connsiteX39" fmla="*/ 671513 w 842963"/>
              <a:gd name="connsiteY39" fmla="*/ 771525 h 881955"/>
              <a:gd name="connsiteX40" fmla="*/ 642938 w 842963"/>
              <a:gd name="connsiteY40" fmla="*/ 781050 h 881955"/>
              <a:gd name="connsiteX41" fmla="*/ 623888 w 842963"/>
              <a:gd name="connsiteY41" fmla="*/ 823913 h 881955"/>
              <a:gd name="connsiteX42" fmla="*/ 609600 w 842963"/>
              <a:gd name="connsiteY42" fmla="*/ 862013 h 881955"/>
              <a:gd name="connsiteX43" fmla="*/ 595313 w 842963"/>
              <a:gd name="connsiteY43" fmla="*/ 866775 h 881955"/>
              <a:gd name="connsiteX44" fmla="*/ 581025 w 842963"/>
              <a:gd name="connsiteY44" fmla="*/ 876300 h 881955"/>
              <a:gd name="connsiteX45" fmla="*/ 523875 w 842963"/>
              <a:gd name="connsiteY45" fmla="*/ 876300 h 881955"/>
              <a:gd name="connsiteX46" fmla="*/ 519113 w 842963"/>
              <a:gd name="connsiteY46" fmla="*/ 862013 h 881955"/>
              <a:gd name="connsiteX47" fmla="*/ 485775 w 842963"/>
              <a:gd name="connsiteY47" fmla="*/ 857250 h 881955"/>
              <a:gd name="connsiteX48" fmla="*/ 471488 w 842963"/>
              <a:gd name="connsiteY48" fmla="*/ 847725 h 881955"/>
              <a:gd name="connsiteX49" fmla="*/ 461963 w 842963"/>
              <a:gd name="connsiteY49" fmla="*/ 833438 h 881955"/>
              <a:gd name="connsiteX50" fmla="*/ 447675 w 842963"/>
              <a:gd name="connsiteY50" fmla="*/ 828675 h 881955"/>
              <a:gd name="connsiteX51" fmla="*/ 419100 w 842963"/>
              <a:gd name="connsiteY51" fmla="*/ 809625 h 881955"/>
              <a:gd name="connsiteX52" fmla="*/ 404813 w 842963"/>
              <a:gd name="connsiteY52" fmla="*/ 800100 h 881955"/>
              <a:gd name="connsiteX53" fmla="*/ 400050 w 842963"/>
              <a:gd name="connsiteY53" fmla="*/ 785813 h 881955"/>
              <a:gd name="connsiteX54" fmla="*/ 390525 w 842963"/>
              <a:gd name="connsiteY54" fmla="*/ 771525 h 881955"/>
              <a:gd name="connsiteX55" fmla="*/ 371475 w 842963"/>
              <a:gd name="connsiteY55" fmla="*/ 728663 h 881955"/>
              <a:gd name="connsiteX56" fmla="*/ 361950 w 842963"/>
              <a:gd name="connsiteY56" fmla="*/ 681038 h 881955"/>
              <a:gd name="connsiteX57" fmla="*/ 357188 w 842963"/>
              <a:gd name="connsiteY57" fmla="*/ 666750 h 881955"/>
              <a:gd name="connsiteX58" fmla="*/ 342900 w 842963"/>
              <a:gd name="connsiteY58" fmla="*/ 661988 h 881955"/>
              <a:gd name="connsiteX59" fmla="*/ 338138 w 842963"/>
              <a:gd name="connsiteY59" fmla="*/ 647700 h 881955"/>
              <a:gd name="connsiteX60" fmla="*/ 285750 w 842963"/>
              <a:gd name="connsiteY60" fmla="*/ 657225 h 881955"/>
              <a:gd name="connsiteX61" fmla="*/ 233363 w 842963"/>
              <a:gd name="connsiteY61" fmla="*/ 652463 h 881955"/>
              <a:gd name="connsiteX62" fmla="*/ 219075 w 842963"/>
              <a:gd name="connsiteY62" fmla="*/ 642938 h 881955"/>
              <a:gd name="connsiteX63" fmla="*/ 204788 w 842963"/>
              <a:gd name="connsiteY63" fmla="*/ 638175 h 881955"/>
              <a:gd name="connsiteX64" fmla="*/ 166688 w 842963"/>
              <a:gd name="connsiteY64" fmla="*/ 628650 h 881955"/>
              <a:gd name="connsiteX65" fmla="*/ 85725 w 842963"/>
              <a:gd name="connsiteY65" fmla="*/ 623888 h 881955"/>
              <a:gd name="connsiteX66" fmla="*/ 0 w 842963"/>
              <a:gd name="connsiteY66" fmla="*/ 619125 h 88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42963" h="881955">
                <a:moveTo>
                  <a:pt x="461963" y="0"/>
                </a:moveTo>
                <a:cubicBezTo>
                  <a:pt x="469900" y="4763"/>
                  <a:pt x="479230" y="7743"/>
                  <a:pt x="485775" y="14288"/>
                </a:cubicBezTo>
                <a:cubicBezTo>
                  <a:pt x="489325" y="17838"/>
                  <a:pt x="487402" y="24655"/>
                  <a:pt x="490538" y="28575"/>
                </a:cubicBezTo>
                <a:cubicBezTo>
                  <a:pt x="494114" y="33044"/>
                  <a:pt x="500063" y="34925"/>
                  <a:pt x="504825" y="38100"/>
                </a:cubicBezTo>
                <a:cubicBezTo>
                  <a:pt x="515217" y="69275"/>
                  <a:pt x="500784" y="38677"/>
                  <a:pt x="523875" y="57150"/>
                </a:cubicBezTo>
                <a:cubicBezTo>
                  <a:pt x="554648" y="81769"/>
                  <a:pt x="511777" y="64231"/>
                  <a:pt x="547688" y="76200"/>
                </a:cubicBezTo>
                <a:cubicBezTo>
                  <a:pt x="561975" y="119061"/>
                  <a:pt x="546101" y="96838"/>
                  <a:pt x="571500" y="109538"/>
                </a:cubicBezTo>
                <a:cubicBezTo>
                  <a:pt x="576620" y="112098"/>
                  <a:pt x="581025" y="115888"/>
                  <a:pt x="585788" y="119063"/>
                </a:cubicBezTo>
                <a:cubicBezTo>
                  <a:pt x="587375" y="123825"/>
                  <a:pt x="586465" y="130432"/>
                  <a:pt x="590550" y="133350"/>
                </a:cubicBezTo>
                <a:cubicBezTo>
                  <a:pt x="598720" y="139186"/>
                  <a:pt x="619125" y="142875"/>
                  <a:pt x="619125" y="142875"/>
                </a:cubicBezTo>
                <a:cubicBezTo>
                  <a:pt x="629851" y="175051"/>
                  <a:pt x="614976" y="140174"/>
                  <a:pt x="638175" y="166688"/>
                </a:cubicBezTo>
                <a:cubicBezTo>
                  <a:pt x="645713" y="175303"/>
                  <a:pt x="650875" y="185738"/>
                  <a:pt x="657225" y="195263"/>
                </a:cubicBezTo>
                <a:lnTo>
                  <a:pt x="666750" y="209550"/>
                </a:lnTo>
                <a:cubicBezTo>
                  <a:pt x="669925" y="214313"/>
                  <a:pt x="674465" y="218408"/>
                  <a:pt x="676275" y="223838"/>
                </a:cubicBezTo>
                <a:cubicBezTo>
                  <a:pt x="687610" y="257843"/>
                  <a:pt x="677446" y="246844"/>
                  <a:pt x="700088" y="261938"/>
                </a:cubicBezTo>
                <a:cubicBezTo>
                  <a:pt x="721389" y="293889"/>
                  <a:pt x="696297" y="262586"/>
                  <a:pt x="723900" y="280988"/>
                </a:cubicBezTo>
                <a:cubicBezTo>
                  <a:pt x="729504" y="284724"/>
                  <a:pt x="732584" y="291539"/>
                  <a:pt x="738188" y="295275"/>
                </a:cubicBezTo>
                <a:cubicBezTo>
                  <a:pt x="742365" y="298060"/>
                  <a:pt x="748087" y="297600"/>
                  <a:pt x="752475" y="300038"/>
                </a:cubicBezTo>
                <a:cubicBezTo>
                  <a:pt x="762482" y="305598"/>
                  <a:pt x="771525" y="312738"/>
                  <a:pt x="781050" y="319088"/>
                </a:cubicBezTo>
                <a:cubicBezTo>
                  <a:pt x="785813" y="322263"/>
                  <a:pt x="791291" y="324566"/>
                  <a:pt x="795338" y="328613"/>
                </a:cubicBezTo>
                <a:cubicBezTo>
                  <a:pt x="813672" y="346947"/>
                  <a:pt x="804021" y="339164"/>
                  <a:pt x="823913" y="352425"/>
                </a:cubicBezTo>
                <a:lnTo>
                  <a:pt x="833438" y="381000"/>
                </a:lnTo>
                <a:cubicBezTo>
                  <a:pt x="835025" y="385763"/>
                  <a:pt x="836982" y="390418"/>
                  <a:pt x="838200" y="395288"/>
                </a:cubicBezTo>
                <a:lnTo>
                  <a:pt x="842963" y="414338"/>
                </a:lnTo>
                <a:cubicBezTo>
                  <a:pt x="842263" y="421338"/>
                  <a:pt x="841809" y="461182"/>
                  <a:pt x="833438" y="476250"/>
                </a:cubicBezTo>
                <a:cubicBezTo>
                  <a:pt x="806143" y="525381"/>
                  <a:pt x="820403" y="486782"/>
                  <a:pt x="809625" y="519113"/>
                </a:cubicBezTo>
                <a:cubicBezTo>
                  <a:pt x="811213" y="523875"/>
                  <a:pt x="811950" y="529012"/>
                  <a:pt x="814388" y="533400"/>
                </a:cubicBezTo>
                <a:cubicBezTo>
                  <a:pt x="819948" y="543407"/>
                  <a:pt x="833438" y="561975"/>
                  <a:pt x="833438" y="561975"/>
                </a:cubicBezTo>
                <a:cubicBezTo>
                  <a:pt x="835025" y="566738"/>
                  <a:pt x="838200" y="571243"/>
                  <a:pt x="838200" y="576263"/>
                </a:cubicBezTo>
                <a:cubicBezTo>
                  <a:pt x="838200" y="587194"/>
                  <a:pt x="831691" y="601822"/>
                  <a:pt x="823913" y="609600"/>
                </a:cubicBezTo>
                <a:cubicBezTo>
                  <a:pt x="819865" y="613647"/>
                  <a:pt x="814388" y="615950"/>
                  <a:pt x="809625" y="619125"/>
                </a:cubicBezTo>
                <a:cubicBezTo>
                  <a:pt x="784227" y="657223"/>
                  <a:pt x="817560" y="611191"/>
                  <a:pt x="785813" y="642938"/>
                </a:cubicBezTo>
                <a:cubicBezTo>
                  <a:pt x="781766" y="646985"/>
                  <a:pt x="780757" y="653649"/>
                  <a:pt x="776288" y="657225"/>
                </a:cubicBezTo>
                <a:cubicBezTo>
                  <a:pt x="772368" y="660361"/>
                  <a:pt x="766490" y="659743"/>
                  <a:pt x="762000" y="661988"/>
                </a:cubicBezTo>
                <a:cubicBezTo>
                  <a:pt x="756881" y="664548"/>
                  <a:pt x="752475" y="668338"/>
                  <a:pt x="747713" y="671513"/>
                </a:cubicBezTo>
                <a:cubicBezTo>
                  <a:pt x="744538" y="676275"/>
                  <a:pt x="740513" y="680570"/>
                  <a:pt x="738188" y="685800"/>
                </a:cubicBezTo>
                <a:cubicBezTo>
                  <a:pt x="730643" y="702775"/>
                  <a:pt x="732071" y="715730"/>
                  <a:pt x="719138" y="728663"/>
                </a:cubicBezTo>
                <a:cubicBezTo>
                  <a:pt x="715091" y="732710"/>
                  <a:pt x="709613" y="735013"/>
                  <a:pt x="704850" y="738188"/>
                </a:cubicBezTo>
                <a:cubicBezTo>
                  <a:pt x="677553" y="779132"/>
                  <a:pt x="713900" y="730948"/>
                  <a:pt x="681038" y="757238"/>
                </a:cubicBezTo>
                <a:cubicBezTo>
                  <a:pt x="676569" y="760814"/>
                  <a:pt x="676367" y="768492"/>
                  <a:pt x="671513" y="771525"/>
                </a:cubicBezTo>
                <a:cubicBezTo>
                  <a:pt x="662999" y="776846"/>
                  <a:pt x="642938" y="781050"/>
                  <a:pt x="642938" y="781050"/>
                </a:cubicBezTo>
                <a:cubicBezTo>
                  <a:pt x="631536" y="798154"/>
                  <a:pt x="628747" y="799623"/>
                  <a:pt x="623888" y="823913"/>
                </a:cubicBezTo>
                <a:cubicBezTo>
                  <a:pt x="621306" y="836820"/>
                  <a:pt x="621279" y="852670"/>
                  <a:pt x="609600" y="862013"/>
                </a:cubicBezTo>
                <a:cubicBezTo>
                  <a:pt x="605680" y="865149"/>
                  <a:pt x="600075" y="865188"/>
                  <a:pt x="595313" y="866775"/>
                </a:cubicBezTo>
                <a:cubicBezTo>
                  <a:pt x="590550" y="869950"/>
                  <a:pt x="586547" y="874794"/>
                  <a:pt x="581025" y="876300"/>
                </a:cubicBezTo>
                <a:cubicBezTo>
                  <a:pt x="549032" y="885026"/>
                  <a:pt x="548897" y="882556"/>
                  <a:pt x="523875" y="876300"/>
                </a:cubicBezTo>
                <a:cubicBezTo>
                  <a:pt x="522288" y="871538"/>
                  <a:pt x="523603" y="864258"/>
                  <a:pt x="519113" y="862013"/>
                </a:cubicBezTo>
                <a:cubicBezTo>
                  <a:pt x="509073" y="856993"/>
                  <a:pt x="496527" y="860476"/>
                  <a:pt x="485775" y="857250"/>
                </a:cubicBezTo>
                <a:cubicBezTo>
                  <a:pt x="480293" y="855605"/>
                  <a:pt x="476250" y="850900"/>
                  <a:pt x="471488" y="847725"/>
                </a:cubicBezTo>
                <a:cubicBezTo>
                  <a:pt x="468313" y="842963"/>
                  <a:pt x="466432" y="837014"/>
                  <a:pt x="461963" y="833438"/>
                </a:cubicBezTo>
                <a:cubicBezTo>
                  <a:pt x="458043" y="830302"/>
                  <a:pt x="452064" y="831113"/>
                  <a:pt x="447675" y="828675"/>
                </a:cubicBezTo>
                <a:cubicBezTo>
                  <a:pt x="437668" y="823116"/>
                  <a:pt x="428625" y="815975"/>
                  <a:pt x="419100" y="809625"/>
                </a:cubicBezTo>
                <a:lnTo>
                  <a:pt x="404813" y="800100"/>
                </a:lnTo>
                <a:cubicBezTo>
                  <a:pt x="403225" y="795338"/>
                  <a:pt x="402295" y="790303"/>
                  <a:pt x="400050" y="785813"/>
                </a:cubicBezTo>
                <a:cubicBezTo>
                  <a:pt x="397490" y="780693"/>
                  <a:pt x="392850" y="776756"/>
                  <a:pt x="390525" y="771525"/>
                </a:cubicBezTo>
                <a:cubicBezTo>
                  <a:pt x="367857" y="720521"/>
                  <a:pt x="393030" y="760995"/>
                  <a:pt x="371475" y="728663"/>
                </a:cubicBezTo>
                <a:cubicBezTo>
                  <a:pt x="360717" y="696383"/>
                  <a:pt x="372895" y="735763"/>
                  <a:pt x="361950" y="681038"/>
                </a:cubicBezTo>
                <a:cubicBezTo>
                  <a:pt x="360965" y="676115"/>
                  <a:pt x="360738" y="670300"/>
                  <a:pt x="357188" y="666750"/>
                </a:cubicBezTo>
                <a:cubicBezTo>
                  <a:pt x="353638" y="663200"/>
                  <a:pt x="347663" y="663575"/>
                  <a:pt x="342900" y="661988"/>
                </a:cubicBezTo>
                <a:cubicBezTo>
                  <a:pt x="341313" y="657225"/>
                  <a:pt x="343039" y="648789"/>
                  <a:pt x="338138" y="647700"/>
                </a:cubicBezTo>
                <a:cubicBezTo>
                  <a:pt x="321986" y="644111"/>
                  <a:pt x="301618" y="651937"/>
                  <a:pt x="285750" y="657225"/>
                </a:cubicBezTo>
                <a:cubicBezTo>
                  <a:pt x="268288" y="655638"/>
                  <a:pt x="250508" y="656137"/>
                  <a:pt x="233363" y="652463"/>
                </a:cubicBezTo>
                <a:cubicBezTo>
                  <a:pt x="227766" y="651264"/>
                  <a:pt x="224195" y="645498"/>
                  <a:pt x="219075" y="642938"/>
                </a:cubicBezTo>
                <a:cubicBezTo>
                  <a:pt x="214585" y="640693"/>
                  <a:pt x="209631" y="639496"/>
                  <a:pt x="204788" y="638175"/>
                </a:cubicBezTo>
                <a:cubicBezTo>
                  <a:pt x="192158" y="634730"/>
                  <a:pt x="179756" y="629419"/>
                  <a:pt x="166688" y="628650"/>
                </a:cubicBezTo>
                <a:lnTo>
                  <a:pt x="85725" y="623888"/>
                </a:lnTo>
                <a:cubicBezTo>
                  <a:pt x="35101" y="616655"/>
                  <a:pt x="63613" y="619125"/>
                  <a:pt x="0" y="61912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486275" y="5595938"/>
            <a:ext cx="871538" cy="581025"/>
          </a:xfrm>
          <a:custGeom>
            <a:avLst/>
            <a:gdLst>
              <a:gd name="connsiteX0" fmla="*/ 871538 w 871538"/>
              <a:gd name="connsiteY0" fmla="*/ 581025 h 581025"/>
              <a:gd name="connsiteX1" fmla="*/ 862013 w 871538"/>
              <a:gd name="connsiteY1" fmla="*/ 557212 h 581025"/>
              <a:gd name="connsiteX2" fmla="*/ 833438 w 871538"/>
              <a:gd name="connsiteY2" fmla="*/ 538162 h 581025"/>
              <a:gd name="connsiteX3" fmla="*/ 795338 w 871538"/>
              <a:gd name="connsiteY3" fmla="*/ 504825 h 581025"/>
              <a:gd name="connsiteX4" fmla="*/ 781050 w 871538"/>
              <a:gd name="connsiteY4" fmla="*/ 495300 h 581025"/>
              <a:gd name="connsiteX5" fmla="*/ 771525 w 871538"/>
              <a:gd name="connsiteY5" fmla="*/ 481012 h 581025"/>
              <a:gd name="connsiteX6" fmla="*/ 785813 w 871538"/>
              <a:gd name="connsiteY6" fmla="*/ 404812 h 581025"/>
              <a:gd name="connsiteX7" fmla="*/ 800100 w 871538"/>
              <a:gd name="connsiteY7" fmla="*/ 395287 h 581025"/>
              <a:gd name="connsiteX8" fmla="*/ 809625 w 871538"/>
              <a:gd name="connsiteY8" fmla="*/ 381000 h 581025"/>
              <a:gd name="connsiteX9" fmla="*/ 823913 w 871538"/>
              <a:gd name="connsiteY9" fmla="*/ 376237 h 581025"/>
              <a:gd name="connsiteX10" fmla="*/ 828675 w 871538"/>
              <a:gd name="connsiteY10" fmla="*/ 361950 h 581025"/>
              <a:gd name="connsiteX11" fmla="*/ 842963 w 871538"/>
              <a:gd name="connsiteY11" fmla="*/ 333375 h 581025"/>
              <a:gd name="connsiteX12" fmla="*/ 833438 w 871538"/>
              <a:gd name="connsiteY12" fmla="*/ 295275 h 581025"/>
              <a:gd name="connsiteX13" fmla="*/ 814388 w 871538"/>
              <a:gd name="connsiteY13" fmla="*/ 266700 h 581025"/>
              <a:gd name="connsiteX14" fmla="*/ 804863 w 871538"/>
              <a:gd name="connsiteY14" fmla="*/ 252412 h 581025"/>
              <a:gd name="connsiteX15" fmla="*/ 804863 w 871538"/>
              <a:gd name="connsiteY15" fmla="*/ 195262 h 581025"/>
              <a:gd name="connsiteX16" fmla="*/ 814388 w 871538"/>
              <a:gd name="connsiteY16" fmla="*/ 180975 h 581025"/>
              <a:gd name="connsiteX17" fmla="*/ 809625 w 871538"/>
              <a:gd name="connsiteY17" fmla="*/ 142875 h 581025"/>
              <a:gd name="connsiteX18" fmla="*/ 781050 w 871538"/>
              <a:gd name="connsiteY18" fmla="*/ 123825 h 581025"/>
              <a:gd name="connsiteX19" fmla="*/ 771525 w 871538"/>
              <a:gd name="connsiteY19" fmla="*/ 109537 h 581025"/>
              <a:gd name="connsiteX20" fmla="*/ 742950 w 871538"/>
              <a:gd name="connsiteY20" fmla="*/ 100012 h 581025"/>
              <a:gd name="connsiteX21" fmla="*/ 728663 w 871538"/>
              <a:gd name="connsiteY21" fmla="*/ 90487 h 581025"/>
              <a:gd name="connsiteX22" fmla="*/ 438150 w 871538"/>
              <a:gd name="connsiteY22" fmla="*/ 100012 h 581025"/>
              <a:gd name="connsiteX23" fmla="*/ 423863 w 871538"/>
              <a:gd name="connsiteY23" fmla="*/ 104775 h 581025"/>
              <a:gd name="connsiteX24" fmla="*/ 376238 w 871538"/>
              <a:gd name="connsiteY24" fmla="*/ 109537 h 581025"/>
              <a:gd name="connsiteX25" fmla="*/ 347663 w 871538"/>
              <a:gd name="connsiteY25" fmla="*/ 114300 h 581025"/>
              <a:gd name="connsiteX26" fmla="*/ 247650 w 871538"/>
              <a:gd name="connsiteY26" fmla="*/ 109537 h 581025"/>
              <a:gd name="connsiteX27" fmla="*/ 209550 w 871538"/>
              <a:gd name="connsiteY27" fmla="*/ 100012 h 581025"/>
              <a:gd name="connsiteX28" fmla="*/ 166688 w 871538"/>
              <a:gd name="connsiteY28" fmla="*/ 90487 h 581025"/>
              <a:gd name="connsiteX29" fmla="*/ 152400 w 871538"/>
              <a:gd name="connsiteY29" fmla="*/ 85725 h 581025"/>
              <a:gd name="connsiteX30" fmla="*/ 104775 w 871538"/>
              <a:gd name="connsiteY30" fmla="*/ 71437 h 581025"/>
              <a:gd name="connsiteX31" fmla="*/ 90488 w 871538"/>
              <a:gd name="connsiteY31" fmla="*/ 66675 h 581025"/>
              <a:gd name="connsiteX32" fmla="*/ 66675 w 871538"/>
              <a:gd name="connsiteY32" fmla="*/ 47625 h 581025"/>
              <a:gd name="connsiteX33" fmla="*/ 38100 w 871538"/>
              <a:gd name="connsiteY33" fmla="*/ 28575 h 581025"/>
              <a:gd name="connsiteX34" fmla="*/ 23813 w 871538"/>
              <a:gd name="connsiteY34" fmla="*/ 19050 h 581025"/>
              <a:gd name="connsiteX35" fmla="*/ 9525 w 871538"/>
              <a:gd name="connsiteY35" fmla="*/ 9525 h 581025"/>
              <a:gd name="connsiteX36" fmla="*/ 0 w 871538"/>
              <a:gd name="connsiteY3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71538" h="581025">
                <a:moveTo>
                  <a:pt x="871538" y="581025"/>
                </a:moveTo>
                <a:cubicBezTo>
                  <a:pt x="868363" y="573087"/>
                  <a:pt x="867693" y="563602"/>
                  <a:pt x="862013" y="557212"/>
                </a:cubicBezTo>
                <a:cubicBezTo>
                  <a:pt x="854408" y="548656"/>
                  <a:pt x="833438" y="538162"/>
                  <a:pt x="833438" y="538162"/>
                </a:cubicBezTo>
                <a:cubicBezTo>
                  <a:pt x="817563" y="514350"/>
                  <a:pt x="828675" y="527049"/>
                  <a:pt x="795338" y="504825"/>
                </a:cubicBezTo>
                <a:lnTo>
                  <a:pt x="781050" y="495300"/>
                </a:lnTo>
                <a:cubicBezTo>
                  <a:pt x="777875" y="490537"/>
                  <a:pt x="771882" y="486725"/>
                  <a:pt x="771525" y="481012"/>
                </a:cubicBezTo>
                <a:cubicBezTo>
                  <a:pt x="770088" y="458013"/>
                  <a:pt x="766643" y="423983"/>
                  <a:pt x="785813" y="404812"/>
                </a:cubicBezTo>
                <a:cubicBezTo>
                  <a:pt x="789860" y="400765"/>
                  <a:pt x="795338" y="398462"/>
                  <a:pt x="800100" y="395287"/>
                </a:cubicBezTo>
                <a:cubicBezTo>
                  <a:pt x="803275" y="390525"/>
                  <a:pt x="805156" y="384576"/>
                  <a:pt x="809625" y="381000"/>
                </a:cubicBezTo>
                <a:cubicBezTo>
                  <a:pt x="813545" y="377864"/>
                  <a:pt x="820363" y="379787"/>
                  <a:pt x="823913" y="376237"/>
                </a:cubicBezTo>
                <a:cubicBezTo>
                  <a:pt x="827463" y="372687"/>
                  <a:pt x="826430" y="366440"/>
                  <a:pt x="828675" y="361950"/>
                </a:cubicBezTo>
                <a:cubicBezTo>
                  <a:pt x="847143" y="325014"/>
                  <a:pt x="830989" y="369292"/>
                  <a:pt x="842963" y="333375"/>
                </a:cubicBezTo>
                <a:cubicBezTo>
                  <a:pt x="841644" y="326782"/>
                  <a:pt x="838013" y="303510"/>
                  <a:pt x="833438" y="295275"/>
                </a:cubicBezTo>
                <a:cubicBezTo>
                  <a:pt x="827879" y="285268"/>
                  <a:pt x="820738" y="276225"/>
                  <a:pt x="814388" y="266700"/>
                </a:cubicBezTo>
                <a:lnTo>
                  <a:pt x="804863" y="252412"/>
                </a:lnTo>
                <a:cubicBezTo>
                  <a:pt x="798607" y="227390"/>
                  <a:pt x="796137" y="227255"/>
                  <a:pt x="804863" y="195262"/>
                </a:cubicBezTo>
                <a:cubicBezTo>
                  <a:pt x="806369" y="189740"/>
                  <a:pt x="811213" y="185737"/>
                  <a:pt x="814388" y="180975"/>
                </a:cubicBezTo>
                <a:cubicBezTo>
                  <a:pt x="812800" y="168275"/>
                  <a:pt x="816074" y="153930"/>
                  <a:pt x="809625" y="142875"/>
                </a:cubicBezTo>
                <a:cubicBezTo>
                  <a:pt x="803857" y="132987"/>
                  <a:pt x="781050" y="123825"/>
                  <a:pt x="781050" y="123825"/>
                </a:cubicBezTo>
                <a:cubicBezTo>
                  <a:pt x="777875" y="119062"/>
                  <a:pt x="776379" y="112571"/>
                  <a:pt x="771525" y="109537"/>
                </a:cubicBezTo>
                <a:cubicBezTo>
                  <a:pt x="763011" y="104216"/>
                  <a:pt x="751304" y="105581"/>
                  <a:pt x="742950" y="100012"/>
                </a:cubicBezTo>
                <a:lnTo>
                  <a:pt x="728663" y="90487"/>
                </a:lnTo>
                <a:cubicBezTo>
                  <a:pt x="569022" y="103792"/>
                  <a:pt x="792196" y="86395"/>
                  <a:pt x="438150" y="100012"/>
                </a:cubicBezTo>
                <a:cubicBezTo>
                  <a:pt x="433134" y="100205"/>
                  <a:pt x="428825" y="104012"/>
                  <a:pt x="423863" y="104775"/>
                </a:cubicBezTo>
                <a:cubicBezTo>
                  <a:pt x="408094" y="107201"/>
                  <a:pt x="392069" y="107558"/>
                  <a:pt x="376238" y="109537"/>
                </a:cubicBezTo>
                <a:cubicBezTo>
                  <a:pt x="366656" y="110735"/>
                  <a:pt x="357188" y="112712"/>
                  <a:pt x="347663" y="114300"/>
                </a:cubicBezTo>
                <a:cubicBezTo>
                  <a:pt x="314325" y="112712"/>
                  <a:pt x="280927" y="112097"/>
                  <a:pt x="247650" y="109537"/>
                </a:cubicBezTo>
                <a:cubicBezTo>
                  <a:pt x="227769" y="108008"/>
                  <a:pt x="226026" y="104719"/>
                  <a:pt x="209550" y="100012"/>
                </a:cubicBezTo>
                <a:cubicBezTo>
                  <a:pt x="175360" y="90244"/>
                  <a:pt x="205930" y="100297"/>
                  <a:pt x="166688" y="90487"/>
                </a:cubicBezTo>
                <a:cubicBezTo>
                  <a:pt x="161818" y="89269"/>
                  <a:pt x="157227" y="87104"/>
                  <a:pt x="152400" y="85725"/>
                </a:cubicBezTo>
                <a:cubicBezTo>
                  <a:pt x="102030" y="71334"/>
                  <a:pt x="172661" y="94065"/>
                  <a:pt x="104775" y="71437"/>
                </a:cubicBezTo>
                <a:lnTo>
                  <a:pt x="90488" y="66675"/>
                </a:lnTo>
                <a:cubicBezTo>
                  <a:pt x="72888" y="40274"/>
                  <a:pt x="91033" y="61157"/>
                  <a:pt x="66675" y="47625"/>
                </a:cubicBezTo>
                <a:cubicBezTo>
                  <a:pt x="56668" y="42066"/>
                  <a:pt x="47625" y="34925"/>
                  <a:pt x="38100" y="28575"/>
                </a:cubicBezTo>
                <a:lnTo>
                  <a:pt x="23813" y="19050"/>
                </a:lnTo>
                <a:cubicBezTo>
                  <a:pt x="19050" y="15875"/>
                  <a:pt x="13572" y="13572"/>
                  <a:pt x="9525" y="9525"/>
                </a:cubicBez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34013" y="5343525"/>
            <a:ext cx="438150" cy="581025"/>
          </a:xfrm>
          <a:custGeom>
            <a:avLst/>
            <a:gdLst>
              <a:gd name="connsiteX0" fmla="*/ 280987 w 438150"/>
              <a:gd name="connsiteY0" fmla="*/ 581025 h 581025"/>
              <a:gd name="connsiteX1" fmla="*/ 276225 w 438150"/>
              <a:gd name="connsiteY1" fmla="*/ 557213 h 581025"/>
              <a:gd name="connsiteX2" fmla="*/ 261937 w 438150"/>
              <a:gd name="connsiteY2" fmla="*/ 547688 h 581025"/>
              <a:gd name="connsiteX3" fmla="*/ 185737 w 438150"/>
              <a:gd name="connsiteY3" fmla="*/ 533400 h 581025"/>
              <a:gd name="connsiteX4" fmla="*/ 142875 w 438150"/>
              <a:gd name="connsiteY4" fmla="*/ 519113 h 581025"/>
              <a:gd name="connsiteX5" fmla="*/ 128587 w 438150"/>
              <a:gd name="connsiteY5" fmla="*/ 514350 h 581025"/>
              <a:gd name="connsiteX6" fmla="*/ 114300 w 438150"/>
              <a:gd name="connsiteY6" fmla="*/ 504825 h 581025"/>
              <a:gd name="connsiteX7" fmla="*/ 90487 w 438150"/>
              <a:gd name="connsiteY7" fmla="*/ 461963 h 581025"/>
              <a:gd name="connsiteX8" fmla="*/ 80962 w 438150"/>
              <a:gd name="connsiteY8" fmla="*/ 447675 h 581025"/>
              <a:gd name="connsiteX9" fmla="*/ 71437 w 438150"/>
              <a:gd name="connsiteY9" fmla="*/ 433388 h 581025"/>
              <a:gd name="connsiteX10" fmla="*/ 57150 w 438150"/>
              <a:gd name="connsiteY10" fmla="*/ 404813 h 581025"/>
              <a:gd name="connsiteX11" fmla="*/ 52387 w 438150"/>
              <a:gd name="connsiteY11" fmla="*/ 390525 h 581025"/>
              <a:gd name="connsiteX12" fmla="*/ 47625 w 438150"/>
              <a:gd name="connsiteY12" fmla="*/ 366713 h 581025"/>
              <a:gd name="connsiteX13" fmla="*/ 19050 w 438150"/>
              <a:gd name="connsiteY13" fmla="*/ 342900 h 581025"/>
              <a:gd name="connsiteX14" fmla="*/ 4762 w 438150"/>
              <a:gd name="connsiteY14" fmla="*/ 314325 h 581025"/>
              <a:gd name="connsiteX15" fmla="*/ 0 w 438150"/>
              <a:gd name="connsiteY15" fmla="*/ 300038 h 581025"/>
              <a:gd name="connsiteX16" fmla="*/ 4762 w 438150"/>
              <a:gd name="connsiteY16" fmla="*/ 247650 h 581025"/>
              <a:gd name="connsiteX17" fmla="*/ 14287 w 438150"/>
              <a:gd name="connsiteY17" fmla="*/ 233363 h 581025"/>
              <a:gd name="connsiteX18" fmla="*/ 19050 w 438150"/>
              <a:gd name="connsiteY18" fmla="*/ 219075 h 581025"/>
              <a:gd name="connsiteX19" fmla="*/ 23812 w 438150"/>
              <a:gd name="connsiteY19" fmla="*/ 180975 h 581025"/>
              <a:gd name="connsiteX20" fmla="*/ 38100 w 438150"/>
              <a:gd name="connsiteY20" fmla="*/ 176213 h 581025"/>
              <a:gd name="connsiteX21" fmla="*/ 90487 w 438150"/>
              <a:gd name="connsiteY21" fmla="*/ 180975 h 581025"/>
              <a:gd name="connsiteX22" fmla="*/ 104775 w 438150"/>
              <a:gd name="connsiteY22" fmla="*/ 185738 h 581025"/>
              <a:gd name="connsiteX23" fmla="*/ 176212 w 438150"/>
              <a:gd name="connsiteY23" fmla="*/ 171450 h 581025"/>
              <a:gd name="connsiteX24" fmla="*/ 204787 w 438150"/>
              <a:gd name="connsiteY24" fmla="*/ 161925 h 581025"/>
              <a:gd name="connsiteX25" fmla="*/ 219075 w 438150"/>
              <a:gd name="connsiteY25" fmla="*/ 157163 h 581025"/>
              <a:gd name="connsiteX26" fmla="*/ 257175 w 438150"/>
              <a:gd name="connsiteY26" fmla="*/ 180975 h 581025"/>
              <a:gd name="connsiteX27" fmla="*/ 304800 w 438150"/>
              <a:gd name="connsiteY27" fmla="*/ 176213 h 581025"/>
              <a:gd name="connsiteX28" fmla="*/ 323850 w 438150"/>
              <a:gd name="connsiteY28" fmla="*/ 152400 h 581025"/>
              <a:gd name="connsiteX29" fmla="*/ 333375 w 438150"/>
              <a:gd name="connsiteY29" fmla="*/ 138113 h 581025"/>
              <a:gd name="connsiteX30" fmla="*/ 338137 w 438150"/>
              <a:gd name="connsiteY30" fmla="*/ 123825 h 581025"/>
              <a:gd name="connsiteX31" fmla="*/ 352425 w 438150"/>
              <a:gd name="connsiteY31" fmla="*/ 119063 h 581025"/>
              <a:gd name="connsiteX32" fmla="*/ 400050 w 438150"/>
              <a:gd name="connsiteY32" fmla="*/ 114300 h 581025"/>
              <a:gd name="connsiteX33" fmla="*/ 419100 w 438150"/>
              <a:gd name="connsiteY33" fmla="*/ 19050 h 581025"/>
              <a:gd name="connsiteX34" fmla="*/ 433387 w 438150"/>
              <a:gd name="connsiteY34" fmla="*/ 14288 h 581025"/>
              <a:gd name="connsiteX35" fmla="*/ 438150 w 438150"/>
              <a:gd name="connsiteY35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8150" h="581025">
                <a:moveTo>
                  <a:pt x="280987" y="581025"/>
                </a:moveTo>
                <a:cubicBezTo>
                  <a:pt x="279400" y="573088"/>
                  <a:pt x="280241" y="564241"/>
                  <a:pt x="276225" y="557213"/>
                </a:cubicBezTo>
                <a:cubicBezTo>
                  <a:pt x="273385" y="552243"/>
                  <a:pt x="267168" y="550013"/>
                  <a:pt x="261937" y="547688"/>
                </a:cubicBezTo>
                <a:cubicBezTo>
                  <a:pt x="232327" y="534528"/>
                  <a:pt x="220947" y="536921"/>
                  <a:pt x="185737" y="533400"/>
                </a:cubicBezTo>
                <a:lnTo>
                  <a:pt x="142875" y="519113"/>
                </a:lnTo>
                <a:cubicBezTo>
                  <a:pt x="138112" y="517525"/>
                  <a:pt x="132764" y="517135"/>
                  <a:pt x="128587" y="514350"/>
                </a:cubicBezTo>
                <a:lnTo>
                  <a:pt x="114300" y="504825"/>
                </a:lnTo>
                <a:cubicBezTo>
                  <a:pt x="105916" y="479678"/>
                  <a:pt x="112322" y="494716"/>
                  <a:pt x="90487" y="461963"/>
                </a:cubicBezTo>
                <a:lnTo>
                  <a:pt x="80962" y="447675"/>
                </a:lnTo>
                <a:lnTo>
                  <a:pt x="71437" y="433388"/>
                </a:lnTo>
                <a:cubicBezTo>
                  <a:pt x="59470" y="397481"/>
                  <a:pt x="75611" y="441735"/>
                  <a:pt x="57150" y="404813"/>
                </a:cubicBezTo>
                <a:cubicBezTo>
                  <a:pt x="54905" y="400323"/>
                  <a:pt x="53605" y="395395"/>
                  <a:pt x="52387" y="390525"/>
                </a:cubicBezTo>
                <a:cubicBezTo>
                  <a:pt x="50424" y="382672"/>
                  <a:pt x="51245" y="373953"/>
                  <a:pt x="47625" y="366713"/>
                </a:cubicBezTo>
                <a:cubicBezTo>
                  <a:pt x="43041" y="357546"/>
                  <a:pt x="27255" y="348370"/>
                  <a:pt x="19050" y="342900"/>
                </a:cubicBezTo>
                <a:cubicBezTo>
                  <a:pt x="7076" y="306983"/>
                  <a:pt x="23230" y="351261"/>
                  <a:pt x="4762" y="314325"/>
                </a:cubicBezTo>
                <a:cubicBezTo>
                  <a:pt x="2517" y="309835"/>
                  <a:pt x="1587" y="304800"/>
                  <a:pt x="0" y="300038"/>
                </a:cubicBezTo>
                <a:cubicBezTo>
                  <a:pt x="1587" y="282575"/>
                  <a:pt x="1088" y="264795"/>
                  <a:pt x="4762" y="247650"/>
                </a:cubicBezTo>
                <a:cubicBezTo>
                  <a:pt x="5961" y="242053"/>
                  <a:pt x="11727" y="238482"/>
                  <a:pt x="14287" y="233363"/>
                </a:cubicBezTo>
                <a:cubicBezTo>
                  <a:pt x="16532" y="228873"/>
                  <a:pt x="17462" y="223838"/>
                  <a:pt x="19050" y="219075"/>
                </a:cubicBezTo>
                <a:cubicBezTo>
                  <a:pt x="20637" y="206375"/>
                  <a:pt x="18614" y="192671"/>
                  <a:pt x="23812" y="180975"/>
                </a:cubicBezTo>
                <a:cubicBezTo>
                  <a:pt x="25851" y="176387"/>
                  <a:pt x="33080" y="176213"/>
                  <a:pt x="38100" y="176213"/>
                </a:cubicBezTo>
                <a:cubicBezTo>
                  <a:pt x="55634" y="176213"/>
                  <a:pt x="73025" y="179388"/>
                  <a:pt x="90487" y="180975"/>
                </a:cubicBezTo>
                <a:cubicBezTo>
                  <a:pt x="95250" y="182563"/>
                  <a:pt x="99755" y="185738"/>
                  <a:pt x="104775" y="185738"/>
                </a:cubicBezTo>
                <a:cubicBezTo>
                  <a:pt x="140002" y="185738"/>
                  <a:pt x="146301" y="181420"/>
                  <a:pt x="176212" y="171450"/>
                </a:cubicBezTo>
                <a:lnTo>
                  <a:pt x="204787" y="161925"/>
                </a:lnTo>
                <a:lnTo>
                  <a:pt x="219075" y="157163"/>
                </a:lnTo>
                <a:cubicBezTo>
                  <a:pt x="253080" y="168498"/>
                  <a:pt x="242081" y="158334"/>
                  <a:pt x="257175" y="180975"/>
                </a:cubicBezTo>
                <a:cubicBezTo>
                  <a:pt x="273050" y="179388"/>
                  <a:pt x="289254" y="179800"/>
                  <a:pt x="304800" y="176213"/>
                </a:cubicBezTo>
                <a:cubicBezTo>
                  <a:pt x="322950" y="172025"/>
                  <a:pt x="317553" y="164994"/>
                  <a:pt x="323850" y="152400"/>
                </a:cubicBezTo>
                <a:cubicBezTo>
                  <a:pt x="326410" y="147281"/>
                  <a:pt x="330200" y="142875"/>
                  <a:pt x="333375" y="138113"/>
                </a:cubicBezTo>
                <a:cubicBezTo>
                  <a:pt x="334962" y="133350"/>
                  <a:pt x="334587" y="127375"/>
                  <a:pt x="338137" y="123825"/>
                </a:cubicBezTo>
                <a:cubicBezTo>
                  <a:pt x="341687" y="120275"/>
                  <a:pt x="347463" y="119826"/>
                  <a:pt x="352425" y="119063"/>
                </a:cubicBezTo>
                <a:cubicBezTo>
                  <a:pt x="368194" y="116637"/>
                  <a:pt x="384175" y="115888"/>
                  <a:pt x="400050" y="114300"/>
                </a:cubicBezTo>
                <a:cubicBezTo>
                  <a:pt x="403315" y="55516"/>
                  <a:pt x="381362" y="37918"/>
                  <a:pt x="419100" y="19050"/>
                </a:cubicBezTo>
                <a:cubicBezTo>
                  <a:pt x="423590" y="16805"/>
                  <a:pt x="428625" y="15875"/>
                  <a:pt x="433387" y="14288"/>
                </a:cubicBezTo>
                <a:lnTo>
                  <a:pt x="43815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648450" y="5195888"/>
            <a:ext cx="214313" cy="866775"/>
          </a:xfrm>
          <a:custGeom>
            <a:avLst/>
            <a:gdLst>
              <a:gd name="connsiteX0" fmla="*/ 19050 w 214313"/>
              <a:gd name="connsiteY0" fmla="*/ 866775 h 866775"/>
              <a:gd name="connsiteX1" fmla="*/ 14288 w 214313"/>
              <a:gd name="connsiteY1" fmla="*/ 842962 h 866775"/>
              <a:gd name="connsiteX2" fmla="*/ 4763 w 214313"/>
              <a:gd name="connsiteY2" fmla="*/ 828675 h 866775"/>
              <a:gd name="connsiteX3" fmla="*/ 0 w 214313"/>
              <a:gd name="connsiteY3" fmla="*/ 814387 h 866775"/>
              <a:gd name="connsiteX4" fmla="*/ 19050 w 214313"/>
              <a:gd name="connsiteY4" fmla="*/ 785812 h 866775"/>
              <a:gd name="connsiteX5" fmla="*/ 23813 w 214313"/>
              <a:gd name="connsiteY5" fmla="*/ 771525 h 866775"/>
              <a:gd name="connsiteX6" fmla="*/ 33338 w 214313"/>
              <a:gd name="connsiteY6" fmla="*/ 642937 h 866775"/>
              <a:gd name="connsiteX7" fmla="*/ 38100 w 214313"/>
              <a:gd name="connsiteY7" fmla="*/ 628650 h 866775"/>
              <a:gd name="connsiteX8" fmla="*/ 42863 w 214313"/>
              <a:gd name="connsiteY8" fmla="*/ 609600 h 866775"/>
              <a:gd name="connsiteX9" fmla="*/ 57150 w 214313"/>
              <a:gd name="connsiteY9" fmla="*/ 600075 h 866775"/>
              <a:gd name="connsiteX10" fmla="*/ 71438 w 214313"/>
              <a:gd name="connsiteY10" fmla="*/ 571500 h 866775"/>
              <a:gd name="connsiteX11" fmla="*/ 76200 w 214313"/>
              <a:gd name="connsiteY11" fmla="*/ 552450 h 866775"/>
              <a:gd name="connsiteX12" fmla="*/ 90488 w 214313"/>
              <a:gd name="connsiteY12" fmla="*/ 542925 h 866775"/>
              <a:gd name="connsiteX13" fmla="*/ 100013 w 214313"/>
              <a:gd name="connsiteY13" fmla="*/ 528637 h 866775"/>
              <a:gd name="connsiteX14" fmla="*/ 100013 w 214313"/>
              <a:gd name="connsiteY14" fmla="*/ 481012 h 866775"/>
              <a:gd name="connsiteX15" fmla="*/ 90488 w 214313"/>
              <a:gd name="connsiteY15" fmla="*/ 452437 h 866775"/>
              <a:gd name="connsiteX16" fmla="*/ 76200 w 214313"/>
              <a:gd name="connsiteY16" fmla="*/ 442912 h 866775"/>
              <a:gd name="connsiteX17" fmla="*/ 66675 w 214313"/>
              <a:gd name="connsiteY17" fmla="*/ 428625 h 866775"/>
              <a:gd name="connsiteX18" fmla="*/ 52388 w 214313"/>
              <a:gd name="connsiteY18" fmla="*/ 419100 h 866775"/>
              <a:gd name="connsiteX19" fmla="*/ 47625 w 214313"/>
              <a:gd name="connsiteY19" fmla="*/ 404812 h 866775"/>
              <a:gd name="connsiteX20" fmla="*/ 23813 w 214313"/>
              <a:gd name="connsiteY20" fmla="*/ 381000 h 866775"/>
              <a:gd name="connsiteX21" fmla="*/ 0 w 214313"/>
              <a:gd name="connsiteY21" fmla="*/ 338137 h 866775"/>
              <a:gd name="connsiteX22" fmla="*/ 4763 w 214313"/>
              <a:gd name="connsiteY22" fmla="*/ 319087 h 866775"/>
              <a:gd name="connsiteX23" fmla="*/ 47625 w 214313"/>
              <a:gd name="connsiteY23" fmla="*/ 295275 h 866775"/>
              <a:gd name="connsiteX24" fmla="*/ 61913 w 214313"/>
              <a:gd name="connsiteY24" fmla="*/ 285750 h 866775"/>
              <a:gd name="connsiteX25" fmla="*/ 76200 w 214313"/>
              <a:gd name="connsiteY25" fmla="*/ 280987 h 866775"/>
              <a:gd name="connsiteX26" fmla="*/ 95250 w 214313"/>
              <a:gd name="connsiteY26" fmla="*/ 252412 h 866775"/>
              <a:gd name="connsiteX27" fmla="*/ 90488 w 214313"/>
              <a:gd name="connsiteY27" fmla="*/ 200025 h 866775"/>
              <a:gd name="connsiteX28" fmla="*/ 80963 w 214313"/>
              <a:gd name="connsiteY28" fmla="*/ 171450 h 866775"/>
              <a:gd name="connsiteX29" fmla="*/ 66675 w 214313"/>
              <a:gd name="connsiteY29" fmla="*/ 142875 h 866775"/>
              <a:gd name="connsiteX30" fmla="*/ 61913 w 214313"/>
              <a:gd name="connsiteY30" fmla="*/ 128587 h 866775"/>
              <a:gd name="connsiteX31" fmla="*/ 90488 w 214313"/>
              <a:gd name="connsiteY31" fmla="*/ 119062 h 866775"/>
              <a:gd name="connsiteX32" fmla="*/ 104775 w 214313"/>
              <a:gd name="connsiteY32" fmla="*/ 114300 h 866775"/>
              <a:gd name="connsiteX33" fmla="*/ 114300 w 214313"/>
              <a:gd name="connsiteY33" fmla="*/ 100012 h 866775"/>
              <a:gd name="connsiteX34" fmla="*/ 128588 w 214313"/>
              <a:gd name="connsiteY34" fmla="*/ 66675 h 866775"/>
              <a:gd name="connsiteX35" fmla="*/ 142875 w 214313"/>
              <a:gd name="connsiteY35" fmla="*/ 61912 h 866775"/>
              <a:gd name="connsiteX36" fmla="*/ 171450 w 214313"/>
              <a:gd name="connsiteY36" fmla="*/ 42862 h 866775"/>
              <a:gd name="connsiteX37" fmla="*/ 185738 w 214313"/>
              <a:gd name="connsiteY37" fmla="*/ 33337 h 866775"/>
              <a:gd name="connsiteX38" fmla="*/ 195263 w 214313"/>
              <a:gd name="connsiteY38" fmla="*/ 19050 h 866775"/>
              <a:gd name="connsiteX39" fmla="*/ 214313 w 214313"/>
              <a:gd name="connsiteY3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4313" h="866775">
                <a:moveTo>
                  <a:pt x="19050" y="866775"/>
                </a:moveTo>
                <a:cubicBezTo>
                  <a:pt x="17463" y="858837"/>
                  <a:pt x="17130" y="850541"/>
                  <a:pt x="14288" y="842962"/>
                </a:cubicBezTo>
                <a:cubicBezTo>
                  <a:pt x="12278" y="837603"/>
                  <a:pt x="7323" y="833794"/>
                  <a:pt x="4763" y="828675"/>
                </a:cubicBezTo>
                <a:cubicBezTo>
                  <a:pt x="2518" y="824185"/>
                  <a:pt x="1588" y="819150"/>
                  <a:pt x="0" y="814387"/>
                </a:cubicBezTo>
                <a:cubicBezTo>
                  <a:pt x="11325" y="780416"/>
                  <a:pt x="-4733" y="821486"/>
                  <a:pt x="19050" y="785812"/>
                </a:cubicBezTo>
                <a:cubicBezTo>
                  <a:pt x="21835" y="781635"/>
                  <a:pt x="22225" y="776287"/>
                  <a:pt x="23813" y="771525"/>
                </a:cubicBezTo>
                <a:cubicBezTo>
                  <a:pt x="26988" y="728662"/>
                  <a:pt x="19747" y="683712"/>
                  <a:pt x="33338" y="642937"/>
                </a:cubicBezTo>
                <a:cubicBezTo>
                  <a:pt x="34925" y="638175"/>
                  <a:pt x="36721" y="633477"/>
                  <a:pt x="38100" y="628650"/>
                </a:cubicBezTo>
                <a:cubicBezTo>
                  <a:pt x="39898" y="622356"/>
                  <a:pt x="39232" y="615046"/>
                  <a:pt x="42863" y="609600"/>
                </a:cubicBezTo>
                <a:cubicBezTo>
                  <a:pt x="46038" y="604838"/>
                  <a:pt x="52388" y="603250"/>
                  <a:pt x="57150" y="600075"/>
                </a:cubicBezTo>
                <a:cubicBezTo>
                  <a:pt x="67584" y="584423"/>
                  <a:pt x="66509" y="588750"/>
                  <a:pt x="71438" y="571500"/>
                </a:cubicBezTo>
                <a:cubicBezTo>
                  <a:pt x="73236" y="565206"/>
                  <a:pt x="72569" y="557896"/>
                  <a:pt x="76200" y="552450"/>
                </a:cubicBezTo>
                <a:cubicBezTo>
                  <a:pt x="79375" y="547687"/>
                  <a:pt x="85725" y="546100"/>
                  <a:pt x="90488" y="542925"/>
                </a:cubicBezTo>
                <a:cubicBezTo>
                  <a:pt x="93663" y="538162"/>
                  <a:pt x="97453" y="533757"/>
                  <a:pt x="100013" y="528637"/>
                </a:cubicBezTo>
                <a:cubicBezTo>
                  <a:pt x="108607" y="511449"/>
                  <a:pt x="104854" y="501992"/>
                  <a:pt x="100013" y="481012"/>
                </a:cubicBezTo>
                <a:cubicBezTo>
                  <a:pt x="97755" y="471229"/>
                  <a:pt x="98842" y="458006"/>
                  <a:pt x="90488" y="452437"/>
                </a:cubicBezTo>
                <a:lnTo>
                  <a:pt x="76200" y="442912"/>
                </a:lnTo>
                <a:cubicBezTo>
                  <a:pt x="73025" y="438150"/>
                  <a:pt x="70722" y="432672"/>
                  <a:pt x="66675" y="428625"/>
                </a:cubicBezTo>
                <a:cubicBezTo>
                  <a:pt x="62628" y="424578"/>
                  <a:pt x="55964" y="423569"/>
                  <a:pt x="52388" y="419100"/>
                </a:cubicBezTo>
                <a:cubicBezTo>
                  <a:pt x="49252" y="415180"/>
                  <a:pt x="49870" y="409302"/>
                  <a:pt x="47625" y="404812"/>
                </a:cubicBezTo>
                <a:cubicBezTo>
                  <a:pt x="39688" y="388938"/>
                  <a:pt x="38100" y="390525"/>
                  <a:pt x="23813" y="381000"/>
                </a:cubicBezTo>
                <a:cubicBezTo>
                  <a:pt x="1978" y="348248"/>
                  <a:pt x="8383" y="363285"/>
                  <a:pt x="0" y="338137"/>
                </a:cubicBezTo>
                <a:cubicBezTo>
                  <a:pt x="1588" y="331787"/>
                  <a:pt x="453" y="324013"/>
                  <a:pt x="4763" y="319087"/>
                </a:cubicBezTo>
                <a:cubicBezTo>
                  <a:pt x="18250" y="303674"/>
                  <a:pt x="30926" y="300841"/>
                  <a:pt x="47625" y="295275"/>
                </a:cubicBezTo>
                <a:cubicBezTo>
                  <a:pt x="52388" y="292100"/>
                  <a:pt x="56793" y="288310"/>
                  <a:pt x="61913" y="285750"/>
                </a:cubicBezTo>
                <a:cubicBezTo>
                  <a:pt x="66403" y="283505"/>
                  <a:pt x="72650" y="284537"/>
                  <a:pt x="76200" y="280987"/>
                </a:cubicBezTo>
                <a:cubicBezTo>
                  <a:pt x="84295" y="272892"/>
                  <a:pt x="95250" y="252412"/>
                  <a:pt x="95250" y="252412"/>
                </a:cubicBezTo>
                <a:cubicBezTo>
                  <a:pt x="93663" y="234950"/>
                  <a:pt x="93535" y="217293"/>
                  <a:pt x="90488" y="200025"/>
                </a:cubicBezTo>
                <a:cubicBezTo>
                  <a:pt x="88743" y="190138"/>
                  <a:pt x="84138" y="180975"/>
                  <a:pt x="80963" y="171450"/>
                </a:cubicBezTo>
                <a:cubicBezTo>
                  <a:pt x="74391" y="151733"/>
                  <a:pt x="78984" y="161338"/>
                  <a:pt x="66675" y="142875"/>
                </a:cubicBezTo>
                <a:cubicBezTo>
                  <a:pt x="65088" y="138112"/>
                  <a:pt x="58363" y="132137"/>
                  <a:pt x="61913" y="128587"/>
                </a:cubicBezTo>
                <a:cubicBezTo>
                  <a:pt x="69013" y="121487"/>
                  <a:pt x="80963" y="122237"/>
                  <a:pt x="90488" y="119062"/>
                </a:cubicBezTo>
                <a:lnTo>
                  <a:pt x="104775" y="114300"/>
                </a:lnTo>
                <a:cubicBezTo>
                  <a:pt x="107950" y="109537"/>
                  <a:pt x="112045" y="105273"/>
                  <a:pt x="114300" y="100012"/>
                </a:cubicBezTo>
                <a:cubicBezTo>
                  <a:pt x="120268" y="86086"/>
                  <a:pt x="115592" y="77072"/>
                  <a:pt x="128588" y="66675"/>
                </a:cubicBezTo>
                <a:cubicBezTo>
                  <a:pt x="132508" y="63539"/>
                  <a:pt x="138487" y="64350"/>
                  <a:pt x="142875" y="61912"/>
                </a:cubicBezTo>
                <a:cubicBezTo>
                  <a:pt x="152882" y="56352"/>
                  <a:pt x="161925" y="49212"/>
                  <a:pt x="171450" y="42862"/>
                </a:cubicBezTo>
                <a:lnTo>
                  <a:pt x="185738" y="33337"/>
                </a:lnTo>
                <a:cubicBezTo>
                  <a:pt x="188913" y="28575"/>
                  <a:pt x="191216" y="23097"/>
                  <a:pt x="195263" y="19050"/>
                </a:cubicBezTo>
                <a:cubicBezTo>
                  <a:pt x="218251" y="-3938"/>
                  <a:pt x="203425" y="21773"/>
                  <a:pt x="214313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5141" name="AutoShape 38"/>
          <p:cNvSpPr>
            <a:spLocks noChangeArrowheads="1"/>
          </p:cNvSpPr>
          <p:nvPr/>
        </p:nvSpPr>
        <p:spPr bwMode="auto">
          <a:xfrm>
            <a:off x="5508625" y="4286250"/>
            <a:ext cx="358775" cy="287338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M2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2" name="AutoShape 39"/>
          <p:cNvSpPr>
            <a:spLocks noChangeArrowheads="1"/>
          </p:cNvSpPr>
          <p:nvPr/>
        </p:nvSpPr>
        <p:spPr bwMode="auto">
          <a:xfrm>
            <a:off x="5076825" y="5229225"/>
            <a:ext cx="358775" cy="287338"/>
          </a:xfrm>
          <a:prstGeom prst="plus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M1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3" name="AutoShape 40"/>
          <p:cNvSpPr>
            <a:spLocks noChangeArrowheads="1"/>
          </p:cNvSpPr>
          <p:nvPr/>
        </p:nvSpPr>
        <p:spPr bwMode="auto">
          <a:xfrm>
            <a:off x="2627313" y="2708275"/>
            <a:ext cx="358775" cy="287338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M2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4" name="AutoShape 41"/>
          <p:cNvSpPr>
            <a:spLocks noChangeArrowheads="1"/>
          </p:cNvSpPr>
          <p:nvPr/>
        </p:nvSpPr>
        <p:spPr bwMode="auto">
          <a:xfrm>
            <a:off x="6300788" y="2708275"/>
            <a:ext cx="358775" cy="287338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M2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5" name="AutoShape 43"/>
          <p:cNvSpPr>
            <a:spLocks noChangeArrowheads="1"/>
          </p:cNvSpPr>
          <p:nvPr/>
        </p:nvSpPr>
        <p:spPr bwMode="auto">
          <a:xfrm>
            <a:off x="971550" y="1700213"/>
            <a:ext cx="358775" cy="287337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6" name="AutoShape 44"/>
          <p:cNvSpPr>
            <a:spLocks noChangeArrowheads="1"/>
          </p:cNvSpPr>
          <p:nvPr/>
        </p:nvSpPr>
        <p:spPr bwMode="auto">
          <a:xfrm>
            <a:off x="1547813" y="2349500"/>
            <a:ext cx="358775" cy="287338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7" name="AutoShape 48"/>
          <p:cNvSpPr>
            <a:spLocks noChangeArrowheads="1"/>
          </p:cNvSpPr>
          <p:nvPr/>
        </p:nvSpPr>
        <p:spPr bwMode="auto">
          <a:xfrm>
            <a:off x="6084888" y="3716338"/>
            <a:ext cx="358775" cy="287337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8" name="AutoShape 50"/>
          <p:cNvSpPr>
            <a:spLocks noChangeArrowheads="1"/>
          </p:cNvSpPr>
          <p:nvPr/>
        </p:nvSpPr>
        <p:spPr bwMode="auto">
          <a:xfrm>
            <a:off x="6227763" y="5661025"/>
            <a:ext cx="358775" cy="287338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49" name="AutoShape 51"/>
          <p:cNvSpPr>
            <a:spLocks noChangeArrowheads="1"/>
          </p:cNvSpPr>
          <p:nvPr/>
        </p:nvSpPr>
        <p:spPr bwMode="auto">
          <a:xfrm>
            <a:off x="4643438" y="6021388"/>
            <a:ext cx="358775" cy="287337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50" name="AutoShape 52"/>
          <p:cNvSpPr>
            <a:spLocks noChangeArrowheads="1"/>
          </p:cNvSpPr>
          <p:nvPr/>
        </p:nvSpPr>
        <p:spPr bwMode="auto">
          <a:xfrm>
            <a:off x="7014935" y="5378449"/>
            <a:ext cx="358775" cy="476251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51" name="AutoShape 53"/>
          <p:cNvSpPr>
            <a:spLocks noChangeArrowheads="1"/>
          </p:cNvSpPr>
          <p:nvPr/>
        </p:nvSpPr>
        <p:spPr bwMode="auto">
          <a:xfrm>
            <a:off x="6084888" y="4581525"/>
            <a:ext cx="358775" cy="287338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52" name="AutoShape 54"/>
          <p:cNvSpPr>
            <a:spLocks noChangeArrowheads="1"/>
          </p:cNvSpPr>
          <p:nvPr/>
        </p:nvSpPr>
        <p:spPr bwMode="auto">
          <a:xfrm>
            <a:off x="4643438" y="5429250"/>
            <a:ext cx="284162" cy="231775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F3</a:t>
            </a:r>
            <a:endParaRPr lang="th-TH" sz="12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53" name="TextBox 22"/>
          <p:cNvSpPr txBox="1">
            <a:spLocks noChangeArrowheads="1"/>
          </p:cNvSpPr>
          <p:nvPr/>
        </p:nvSpPr>
        <p:spPr bwMode="auto">
          <a:xfrm>
            <a:off x="1306513" y="1649413"/>
            <a:ext cx="81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อ.นายูง</a:t>
            </a:r>
          </a:p>
        </p:txBody>
      </p:sp>
      <p:sp>
        <p:nvSpPr>
          <p:cNvPr id="5154" name="TextBox 68"/>
          <p:cNvSpPr txBox="1">
            <a:spLocks noChangeArrowheads="1"/>
          </p:cNvSpPr>
          <p:nvPr/>
        </p:nvSpPr>
        <p:spPr bwMode="auto">
          <a:xfrm>
            <a:off x="1130300" y="2568575"/>
            <a:ext cx="942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อ.น้ำโสม</a:t>
            </a:r>
          </a:p>
        </p:txBody>
      </p:sp>
      <p:sp>
        <p:nvSpPr>
          <p:cNvPr id="5155" name="TextBox 69"/>
          <p:cNvSpPr txBox="1">
            <a:spLocks noChangeArrowheads="1"/>
          </p:cNvSpPr>
          <p:nvPr/>
        </p:nvSpPr>
        <p:spPr bwMode="auto">
          <a:xfrm>
            <a:off x="2400300" y="3073400"/>
            <a:ext cx="974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อ.บ้านผือ</a:t>
            </a:r>
          </a:p>
        </p:txBody>
      </p:sp>
      <p:sp>
        <p:nvSpPr>
          <p:cNvPr id="5156" name="TextBox 75"/>
          <p:cNvSpPr txBox="1">
            <a:spLocks noChangeArrowheads="1"/>
          </p:cNvSpPr>
          <p:nvPr/>
        </p:nvSpPr>
        <p:spPr bwMode="auto">
          <a:xfrm>
            <a:off x="6008688" y="2965450"/>
            <a:ext cx="950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อ.บ้านดุง</a:t>
            </a:r>
          </a:p>
        </p:txBody>
      </p:sp>
      <p:sp>
        <p:nvSpPr>
          <p:cNvPr id="5157" name="TextBox 77"/>
          <p:cNvSpPr txBox="1">
            <a:spLocks noChangeArrowheads="1"/>
          </p:cNvSpPr>
          <p:nvPr/>
        </p:nvSpPr>
        <p:spPr bwMode="auto">
          <a:xfrm>
            <a:off x="6075363" y="3451225"/>
            <a:ext cx="87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อ.ทุ่งฝน</a:t>
            </a:r>
          </a:p>
        </p:txBody>
      </p:sp>
      <p:sp>
        <p:nvSpPr>
          <p:cNvPr id="5158" name="TextBox 78"/>
          <p:cNvSpPr txBox="1">
            <a:spLocks noChangeArrowheads="1"/>
          </p:cNvSpPr>
          <p:nvPr/>
        </p:nvSpPr>
        <p:spPr bwMode="auto">
          <a:xfrm>
            <a:off x="5076825" y="400526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อ.หนองหาน</a:t>
            </a:r>
          </a:p>
        </p:txBody>
      </p:sp>
      <p:sp>
        <p:nvSpPr>
          <p:cNvPr id="5159" name="TextBox 79"/>
          <p:cNvSpPr txBox="1">
            <a:spLocks noChangeArrowheads="1"/>
          </p:cNvSpPr>
          <p:nvPr/>
        </p:nvSpPr>
        <p:spPr bwMode="auto">
          <a:xfrm>
            <a:off x="4716463" y="4592638"/>
            <a:ext cx="1390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2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อ.ประจักษ์ศิลปาคม</a:t>
            </a:r>
          </a:p>
        </p:txBody>
      </p:sp>
      <p:sp>
        <p:nvSpPr>
          <p:cNvPr id="5160" name="TextBox 80"/>
          <p:cNvSpPr txBox="1">
            <a:spLocks noChangeArrowheads="1"/>
          </p:cNvSpPr>
          <p:nvPr/>
        </p:nvSpPr>
        <p:spPr bwMode="auto">
          <a:xfrm>
            <a:off x="5627688" y="4930775"/>
            <a:ext cx="6731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2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อ.กู่แก้ว</a:t>
            </a:r>
          </a:p>
        </p:txBody>
      </p:sp>
      <p:sp>
        <p:nvSpPr>
          <p:cNvPr id="5161" name="TextBox 81"/>
          <p:cNvSpPr txBox="1">
            <a:spLocks noChangeArrowheads="1"/>
          </p:cNvSpPr>
          <p:nvPr/>
        </p:nvSpPr>
        <p:spPr bwMode="auto">
          <a:xfrm>
            <a:off x="6084888" y="4749800"/>
            <a:ext cx="1042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อ.ไชยวาน</a:t>
            </a:r>
          </a:p>
        </p:txBody>
      </p:sp>
      <p:sp>
        <p:nvSpPr>
          <p:cNvPr id="5162" name="TextBox 82"/>
          <p:cNvSpPr txBox="1">
            <a:spLocks noChangeArrowheads="1"/>
          </p:cNvSpPr>
          <p:nvPr/>
        </p:nvSpPr>
        <p:spPr bwMode="auto">
          <a:xfrm>
            <a:off x="6754813" y="5157788"/>
            <a:ext cx="130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อ.วังสามหมอ</a:t>
            </a:r>
          </a:p>
        </p:txBody>
      </p:sp>
      <p:sp>
        <p:nvSpPr>
          <p:cNvPr id="5163" name="TextBox 83"/>
          <p:cNvSpPr txBox="1">
            <a:spLocks noChangeArrowheads="1"/>
          </p:cNvSpPr>
          <p:nvPr/>
        </p:nvSpPr>
        <p:spPr bwMode="auto">
          <a:xfrm>
            <a:off x="5721350" y="5386388"/>
            <a:ext cx="920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อ.ศรีธาตุ</a:t>
            </a:r>
          </a:p>
        </p:txBody>
      </p:sp>
      <p:sp>
        <p:nvSpPr>
          <p:cNvPr id="5164" name="TextBox 84"/>
          <p:cNvSpPr txBox="1">
            <a:spLocks noChangeArrowheads="1"/>
          </p:cNvSpPr>
          <p:nvPr/>
        </p:nvSpPr>
        <p:spPr bwMode="auto">
          <a:xfrm>
            <a:off x="4643438" y="4941888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อ.กุมภวาปี</a:t>
            </a:r>
          </a:p>
        </p:txBody>
      </p:sp>
      <p:sp>
        <p:nvSpPr>
          <p:cNvPr id="5165" name="TextBox 85"/>
          <p:cNvSpPr txBox="1">
            <a:spLocks noChangeArrowheads="1"/>
          </p:cNvSpPr>
          <p:nvPr/>
        </p:nvSpPr>
        <p:spPr bwMode="auto">
          <a:xfrm>
            <a:off x="4295775" y="5734050"/>
            <a:ext cx="1284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อ.โนนสะอาด</a:t>
            </a:r>
          </a:p>
        </p:txBody>
      </p:sp>
      <p:sp>
        <p:nvSpPr>
          <p:cNvPr id="23" name="Freeform 22"/>
          <p:cNvSpPr/>
          <p:nvPr/>
        </p:nvSpPr>
        <p:spPr>
          <a:xfrm>
            <a:off x="2398713" y="2114550"/>
            <a:ext cx="3467100" cy="3586163"/>
          </a:xfrm>
          <a:custGeom>
            <a:avLst/>
            <a:gdLst>
              <a:gd name="connsiteX0" fmla="*/ 1621198 w 3467811"/>
              <a:gd name="connsiteY0" fmla="*/ 1157844 h 3586348"/>
              <a:gd name="connsiteX1" fmla="*/ 1644949 w 3467811"/>
              <a:gd name="connsiteY1" fmla="*/ 1116280 h 3586348"/>
              <a:gd name="connsiteX2" fmla="*/ 1680575 w 3467811"/>
              <a:gd name="connsiteY2" fmla="*/ 1104405 h 3586348"/>
              <a:gd name="connsiteX3" fmla="*/ 1716201 w 3467811"/>
              <a:gd name="connsiteY3" fmla="*/ 1092530 h 3586348"/>
              <a:gd name="connsiteX4" fmla="*/ 1763702 w 3467811"/>
              <a:gd name="connsiteY4" fmla="*/ 1086592 h 3586348"/>
              <a:gd name="connsiteX5" fmla="*/ 1781515 w 3467811"/>
              <a:gd name="connsiteY5" fmla="*/ 1027215 h 3586348"/>
              <a:gd name="connsiteX6" fmla="*/ 1799328 w 3467811"/>
              <a:gd name="connsiteY6" fmla="*/ 1021278 h 3586348"/>
              <a:gd name="connsiteX7" fmla="*/ 1823079 w 3467811"/>
              <a:gd name="connsiteY7" fmla="*/ 991589 h 3586348"/>
              <a:gd name="connsiteX8" fmla="*/ 1829017 w 3467811"/>
              <a:gd name="connsiteY8" fmla="*/ 973776 h 3586348"/>
              <a:gd name="connsiteX9" fmla="*/ 1840892 w 3467811"/>
              <a:gd name="connsiteY9" fmla="*/ 955963 h 3586348"/>
              <a:gd name="connsiteX10" fmla="*/ 1864643 w 3467811"/>
              <a:gd name="connsiteY10" fmla="*/ 908462 h 3586348"/>
              <a:gd name="connsiteX11" fmla="*/ 1882456 w 3467811"/>
              <a:gd name="connsiteY11" fmla="*/ 878774 h 3586348"/>
              <a:gd name="connsiteX12" fmla="*/ 1900269 w 3467811"/>
              <a:gd name="connsiteY12" fmla="*/ 872836 h 3586348"/>
              <a:gd name="connsiteX13" fmla="*/ 1953707 w 3467811"/>
              <a:gd name="connsiteY13" fmla="*/ 843148 h 3586348"/>
              <a:gd name="connsiteX14" fmla="*/ 2007146 w 3467811"/>
              <a:gd name="connsiteY14" fmla="*/ 837210 h 3586348"/>
              <a:gd name="connsiteX15" fmla="*/ 2036835 w 3467811"/>
              <a:gd name="connsiteY15" fmla="*/ 819397 h 3586348"/>
              <a:gd name="connsiteX16" fmla="*/ 2054648 w 3467811"/>
              <a:gd name="connsiteY16" fmla="*/ 813460 h 3586348"/>
              <a:gd name="connsiteX17" fmla="*/ 2066523 w 3467811"/>
              <a:gd name="connsiteY17" fmla="*/ 777834 h 3586348"/>
              <a:gd name="connsiteX18" fmla="*/ 2072461 w 3467811"/>
              <a:gd name="connsiteY18" fmla="*/ 760021 h 3586348"/>
              <a:gd name="connsiteX19" fmla="*/ 2078398 w 3467811"/>
              <a:gd name="connsiteY19" fmla="*/ 730332 h 3586348"/>
              <a:gd name="connsiteX20" fmla="*/ 2108087 w 3467811"/>
              <a:gd name="connsiteY20" fmla="*/ 706582 h 3586348"/>
              <a:gd name="connsiteX21" fmla="*/ 2137775 w 3467811"/>
              <a:gd name="connsiteY21" fmla="*/ 682831 h 3586348"/>
              <a:gd name="connsiteX22" fmla="*/ 2143713 w 3467811"/>
              <a:gd name="connsiteY22" fmla="*/ 665018 h 3586348"/>
              <a:gd name="connsiteX23" fmla="*/ 2155588 w 3467811"/>
              <a:gd name="connsiteY23" fmla="*/ 647205 h 3586348"/>
              <a:gd name="connsiteX24" fmla="*/ 2161526 w 3467811"/>
              <a:gd name="connsiteY24" fmla="*/ 540327 h 3586348"/>
              <a:gd name="connsiteX25" fmla="*/ 2167463 w 3467811"/>
              <a:gd name="connsiteY25" fmla="*/ 522514 h 3586348"/>
              <a:gd name="connsiteX26" fmla="*/ 2179339 w 3467811"/>
              <a:gd name="connsiteY26" fmla="*/ 510639 h 3586348"/>
              <a:gd name="connsiteX27" fmla="*/ 2185276 w 3467811"/>
              <a:gd name="connsiteY27" fmla="*/ 492826 h 3586348"/>
              <a:gd name="connsiteX28" fmla="*/ 2161526 w 3467811"/>
              <a:gd name="connsiteY28" fmla="*/ 463137 h 3586348"/>
              <a:gd name="connsiteX29" fmla="*/ 2149650 w 3467811"/>
              <a:gd name="connsiteY29" fmla="*/ 445324 h 3586348"/>
              <a:gd name="connsiteX30" fmla="*/ 2143713 w 3467811"/>
              <a:gd name="connsiteY30" fmla="*/ 427511 h 3586348"/>
              <a:gd name="connsiteX31" fmla="*/ 2137775 w 3467811"/>
              <a:gd name="connsiteY31" fmla="*/ 385948 h 3586348"/>
              <a:gd name="connsiteX32" fmla="*/ 2102149 w 3467811"/>
              <a:gd name="connsiteY32" fmla="*/ 374073 h 3586348"/>
              <a:gd name="connsiteX33" fmla="*/ 2072461 w 3467811"/>
              <a:gd name="connsiteY33" fmla="*/ 332509 h 3586348"/>
              <a:gd name="connsiteX34" fmla="*/ 2090274 w 3467811"/>
              <a:gd name="connsiteY34" fmla="*/ 302821 h 3586348"/>
              <a:gd name="connsiteX35" fmla="*/ 2108087 w 3467811"/>
              <a:gd name="connsiteY35" fmla="*/ 296883 h 3586348"/>
              <a:gd name="connsiteX36" fmla="*/ 2125900 w 3467811"/>
              <a:gd name="connsiteY36" fmla="*/ 285008 h 3586348"/>
              <a:gd name="connsiteX37" fmla="*/ 2137775 w 3467811"/>
              <a:gd name="connsiteY37" fmla="*/ 273132 h 3586348"/>
              <a:gd name="connsiteX38" fmla="*/ 2173401 w 3467811"/>
              <a:gd name="connsiteY38" fmla="*/ 261257 h 3586348"/>
              <a:gd name="connsiteX39" fmla="*/ 2209027 w 3467811"/>
              <a:gd name="connsiteY39" fmla="*/ 243444 h 3586348"/>
              <a:gd name="connsiteX40" fmla="*/ 2226840 w 3467811"/>
              <a:gd name="connsiteY40" fmla="*/ 231569 h 3586348"/>
              <a:gd name="connsiteX41" fmla="*/ 2250591 w 3467811"/>
              <a:gd name="connsiteY41" fmla="*/ 207818 h 3586348"/>
              <a:gd name="connsiteX42" fmla="*/ 2256528 w 3467811"/>
              <a:gd name="connsiteY42" fmla="*/ 184067 h 3586348"/>
              <a:gd name="connsiteX43" fmla="*/ 2268404 w 3467811"/>
              <a:gd name="connsiteY43" fmla="*/ 172192 h 3586348"/>
              <a:gd name="connsiteX44" fmla="*/ 2274341 w 3467811"/>
              <a:gd name="connsiteY44" fmla="*/ 154379 h 3586348"/>
              <a:gd name="connsiteX45" fmla="*/ 2292154 w 3467811"/>
              <a:gd name="connsiteY45" fmla="*/ 53439 h 3586348"/>
              <a:gd name="connsiteX46" fmla="*/ 2298092 w 3467811"/>
              <a:gd name="connsiteY46" fmla="*/ 35626 h 3586348"/>
              <a:gd name="connsiteX47" fmla="*/ 2339656 w 3467811"/>
              <a:gd name="connsiteY47" fmla="*/ 0 h 3586348"/>
              <a:gd name="connsiteX48" fmla="*/ 2393095 w 3467811"/>
              <a:gd name="connsiteY48" fmla="*/ 11875 h 3586348"/>
              <a:gd name="connsiteX49" fmla="*/ 2440596 w 3467811"/>
              <a:gd name="connsiteY49" fmla="*/ 41563 h 3586348"/>
              <a:gd name="connsiteX50" fmla="*/ 2547474 w 3467811"/>
              <a:gd name="connsiteY50" fmla="*/ 53439 h 3586348"/>
              <a:gd name="connsiteX51" fmla="*/ 2583100 w 3467811"/>
              <a:gd name="connsiteY51" fmla="*/ 65314 h 3586348"/>
              <a:gd name="connsiteX52" fmla="*/ 2600913 w 3467811"/>
              <a:gd name="connsiteY52" fmla="*/ 71252 h 3586348"/>
              <a:gd name="connsiteX53" fmla="*/ 2612788 w 3467811"/>
              <a:gd name="connsiteY53" fmla="*/ 106878 h 3586348"/>
              <a:gd name="connsiteX54" fmla="*/ 2618726 w 3467811"/>
              <a:gd name="connsiteY54" fmla="*/ 124691 h 3586348"/>
              <a:gd name="connsiteX55" fmla="*/ 2636539 w 3467811"/>
              <a:gd name="connsiteY55" fmla="*/ 130628 h 3586348"/>
              <a:gd name="connsiteX56" fmla="*/ 2648414 w 3467811"/>
              <a:gd name="connsiteY56" fmla="*/ 142504 h 3586348"/>
              <a:gd name="connsiteX57" fmla="*/ 2684040 w 3467811"/>
              <a:gd name="connsiteY57" fmla="*/ 166254 h 3586348"/>
              <a:gd name="connsiteX58" fmla="*/ 2701853 w 3467811"/>
              <a:gd name="connsiteY58" fmla="*/ 195943 h 3586348"/>
              <a:gd name="connsiteX59" fmla="*/ 2707791 w 3467811"/>
              <a:gd name="connsiteY59" fmla="*/ 213756 h 3586348"/>
              <a:gd name="connsiteX60" fmla="*/ 2725604 w 3467811"/>
              <a:gd name="connsiteY60" fmla="*/ 290945 h 3586348"/>
              <a:gd name="connsiteX61" fmla="*/ 2737479 w 3467811"/>
              <a:gd name="connsiteY61" fmla="*/ 302821 h 3586348"/>
              <a:gd name="connsiteX62" fmla="*/ 2773105 w 3467811"/>
              <a:gd name="connsiteY62" fmla="*/ 279070 h 3586348"/>
              <a:gd name="connsiteX63" fmla="*/ 2784980 w 3467811"/>
              <a:gd name="connsiteY63" fmla="*/ 243444 h 3586348"/>
              <a:gd name="connsiteX64" fmla="*/ 2796856 w 3467811"/>
              <a:gd name="connsiteY64" fmla="*/ 231569 h 3586348"/>
              <a:gd name="connsiteX65" fmla="*/ 2838419 w 3467811"/>
              <a:gd name="connsiteY65" fmla="*/ 219693 h 3586348"/>
              <a:gd name="connsiteX66" fmla="*/ 2850295 w 3467811"/>
              <a:gd name="connsiteY66" fmla="*/ 207818 h 3586348"/>
              <a:gd name="connsiteX67" fmla="*/ 2862170 w 3467811"/>
              <a:gd name="connsiteY67" fmla="*/ 172192 h 3586348"/>
              <a:gd name="connsiteX68" fmla="*/ 2879983 w 3467811"/>
              <a:gd name="connsiteY68" fmla="*/ 160317 h 3586348"/>
              <a:gd name="connsiteX69" fmla="*/ 2891858 w 3467811"/>
              <a:gd name="connsiteY69" fmla="*/ 148441 h 3586348"/>
              <a:gd name="connsiteX70" fmla="*/ 2945297 w 3467811"/>
              <a:gd name="connsiteY70" fmla="*/ 136566 h 3586348"/>
              <a:gd name="connsiteX71" fmla="*/ 2963110 w 3467811"/>
              <a:gd name="connsiteY71" fmla="*/ 130628 h 3586348"/>
              <a:gd name="connsiteX72" fmla="*/ 2998736 w 3467811"/>
              <a:gd name="connsiteY72" fmla="*/ 124691 h 3586348"/>
              <a:gd name="connsiteX73" fmla="*/ 3022487 w 3467811"/>
              <a:gd name="connsiteY73" fmla="*/ 65314 h 3586348"/>
              <a:gd name="connsiteX74" fmla="*/ 3052175 w 3467811"/>
              <a:gd name="connsiteY74" fmla="*/ 41563 h 3586348"/>
              <a:gd name="connsiteX75" fmla="*/ 3069988 w 3467811"/>
              <a:gd name="connsiteY75" fmla="*/ 47501 h 3586348"/>
              <a:gd name="connsiteX76" fmla="*/ 3093739 w 3467811"/>
              <a:gd name="connsiteY76" fmla="*/ 77189 h 3586348"/>
              <a:gd name="connsiteX77" fmla="*/ 3111552 w 3467811"/>
              <a:gd name="connsiteY77" fmla="*/ 83127 h 3586348"/>
              <a:gd name="connsiteX78" fmla="*/ 3117489 w 3467811"/>
              <a:gd name="connsiteY78" fmla="*/ 100940 h 3586348"/>
              <a:gd name="connsiteX79" fmla="*/ 3182804 w 3467811"/>
              <a:gd name="connsiteY79" fmla="*/ 118753 h 3586348"/>
              <a:gd name="connsiteX80" fmla="*/ 3254056 w 3467811"/>
              <a:gd name="connsiteY80" fmla="*/ 136566 h 3586348"/>
              <a:gd name="connsiteX81" fmla="*/ 3271869 w 3467811"/>
              <a:gd name="connsiteY81" fmla="*/ 142504 h 3586348"/>
              <a:gd name="connsiteX82" fmla="*/ 3307495 w 3467811"/>
              <a:gd name="connsiteY82" fmla="*/ 166254 h 3586348"/>
              <a:gd name="connsiteX83" fmla="*/ 3319370 w 3467811"/>
              <a:gd name="connsiteY83" fmla="*/ 178130 h 3586348"/>
              <a:gd name="connsiteX84" fmla="*/ 3354996 w 3467811"/>
              <a:gd name="connsiteY84" fmla="*/ 190005 h 3586348"/>
              <a:gd name="connsiteX85" fmla="*/ 3372809 w 3467811"/>
              <a:gd name="connsiteY85" fmla="*/ 201880 h 3586348"/>
              <a:gd name="connsiteX86" fmla="*/ 3408435 w 3467811"/>
              <a:gd name="connsiteY86" fmla="*/ 213756 h 3586348"/>
              <a:gd name="connsiteX87" fmla="*/ 3420310 w 3467811"/>
              <a:gd name="connsiteY87" fmla="*/ 231569 h 3586348"/>
              <a:gd name="connsiteX88" fmla="*/ 3455936 w 3467811"/>
              <a:gd name="connsiteY88" fmla="*/ 255319 h 3586348"/>
              <a:gd name="connsiteX89" fmla="*/ 3467811 w 3467811"/>
              <a:gd name="connsiteY89" fmla="*/ 267195 h 3586348"/>
              <a:gd name="connsiteX90" fmla="*/ 3461874 w 3467811"/>
              <a:gd name="connsiteY90" fmla="*/ 308758 h 3586348"/>
              <a:gd name="connsiteX91" fmla="*/ 3449998 w 3467811"/>
              <a:gd name="connsiteY91" fmla="*/ 320634 h 3586348"/>
              <a:gd name="connsiteX92" fmla="*/ 3438123 w 3467811"/>
              <a:gd name="connsiteY92" fmla="*/ 338447 h 3586348"/>
              <a:gd name="connsiteX93" fmla="*/ 3426248 w 3467811"/>
              <a:gd name="connsiteY93" fmla="*/ 374073 h 3586348"/>
              <a:gd name="connsiteX94" fmla="*/ 3420310 w 3467811"/>
              <a:gd name="connsiteY94" fmla="*/ 391886 h 3586348"/>
              <a:gd name="connsiteX95" fmla="*/ 3402497 w 3467811"/>
              <a:gd name="connsiteY95" fmla="*/ 463137 h 3586348"/>
              <a:gd name="connsiteX96" fmla="*/ 3396559 w 3467811"/>
              <a:gd name="connsiteY96" fmla="*/ 480950 h 3586348"/>
              <a:gd name="connsiteX97" fmla="*/ 3402497 w 3467811"/>
              <a:gd name="connsiteY97" fmla="*/ 605641 h 3586348"/>
              <a:gd name="connsiteX98" fmla="*/ 3426248 w 3467811"/>
              <a:gd name="connsiteY98" fmla="*/ 629392 h 3586348"/>
              <a:gd name="connsiteX99" fmla="*/ 3438123 w 3467811"/>
              <a:gd name="connsiteY99" fmla="*/ 665018 h 3586348"/>
              <a:gd name="connsiteX100" fmla="*/ 3444061 w 3467811"/>
              <a:gd name="connsiteY100" fmla="*/ 682831 h 3586348"/>
              <a:gd name="connsiteX101" fmla="*/ 3426248 w 3467811"/>
              <a:gd name="connsiteY101" fmla="*/ 736270 h 3586348"/>
              <a:gd name="connsiteX102" fmla="*/ 3402497 w 3467811"/>
              <a:gd name="connsiteY102" fmla="*/ 760021 h 3586348"/>
              <a:gd name="connsiteX103" fmla="*/ 3378746 w 3467811"/>
              <a:gd name="connsiteY103" fmla="*/ 789709 h 3586348"/>
              <a:gd name="connsiteX104" fmla="*/ 3372809 w 3467811"/>
              <a:gd name="connsiteY104" fmla="*/ 807522 h 3586348"/>
              <a:gd name="connsiteX105" fmla="*/ 3360933 w 3467811"/>
              <a:gd name="connsiteY105" fmla="*/ 819397 h 3586348"/>
              <a:gd name="connsiteX106" fmla="*/ 3354996 w 3467811"/>
              <a:gd name="connsiteY106" fmla="*/ 837210 h 3586348"/>
              <a:gd name="connsiteX107" fmla="*/ 3343120 w 3467811"/>
              <a:gd name="connsiteY107" fmla="*/ 908462 h 3586348"/>
              <a:gd name="connsiteX108" fmla="*/ 3331245 w 3467811"/>
              <a:gd name="connsiteY108" fmla="*/ 926275 h 3586348"/>
              <a:gd name="connsiteX109" fmla="*/ 3313432 w 3467811"/>
              <a:gd name="connsiteY109" fmla="*/ 938150 h 3586348"/>
              <a:gd name="connsiteX110" fmla="*/ 3307495 w 3467811"/>
              <a:gd name="connsiteY110" fmla="*/ 955963 h 3586348"/>
              <a:gd name="connsiteX111" fmla="*/ 3277806 w 3467811"/>
              <a:gd name="connsiteY111" fmla="*/ 979714 h 3586348"/>
              <a:gd name="connsiteX112" fmla="*/ 3271869 w 3467811"/>
              <a:gd name="connsiteY112" fmla="*/ 997527 h 3586348"/>
              <a:gd name="connsiteX113" fmla="*/ 3289682 w 3467811"/>
              <a:gd name="connsiteY113" fmla="*/ 1033153 h 3586348"/>
              <a:gd name="connsiteX114" fmla="*/ 3313432 w 3467811"/>
              <a:gd name="connsiteY114" fmla="*/ 1068779 h 3586348"/>
              <a:gd name="connsiteX115" fmla="*/ 3325307 w 3467811"/>
              <a:gd name="connsiteY115" fmla="*/ 1086592 h 3586348"/>
              <a:gd name="connsiteX116" fmla="*/ 3349058 w 3467811"/>
              <a:gd name="connsiteY116" fmla="*/ 1110343 h 3586348"/>
              <a:gd name="connsiteX117" fmla="*/ 3354996 w 3467811"/>
              <a:gd name="connsiteY117" fmla="*/ 1134093 h 3586348"/>
              <a:gd name="connsiteX118" fmla="*/ 3360933 w 3467811"/>
              <a:gd name="connsiteY118" fmla="*/ 1151906 h 3586348"/>
              <a:gd name="connsiteX119" fmla="*/ 3325307 w 3467811"/>
              <a:gd name="connsiteY119" fmla="*/ 1193470 h 3586348"/>
              <a:gd name="connsiteX120" fmla="*/ 3313432 w 3467811"/>
              <a:gd name="connsiteY120" fmla="*/ 1211283 h 3586348"/>
              <a:gd name="connsiteX121" fmla="*/ 3295619 w 3467811"/>
              <a:gd name="connsiteY121" fmla="*/ 1223158 h 3586348"/>
              <a:gd name="connsiteX122" fmla="*/ 3283744 w 3467811"/>
              <a:gd name="connsiteY122" fmla="*/ 1235034 h 3586348"/>
              <a:gd name="connsiteX123" fmla="*/ 3277806 w 3467811"/>
              <a:gd name="connsiteY123" fmla="*/ 1252847 h 3586348"/>
              <a:gd name="connsiteX124" fmla="*/ 3224367 w 3467811"/>
              <a:gd name="connsiteY124" fmla="*/ 1276597 h 3586348"/>
              <a:gd name="connsiteX125" fmla="*/ 3206554 w 3467811"/>
              <a:gd name="connsiteY125" fmla="*/ 1282535 h 3586348"/>
              <a:gd name="connsiteX126" fmla="*/ 3170928 w 3467811"/>
              <a:gd name="connsiteY126" fmla="*/ 1300348 h 3586348"/>
              <a:gd name="connsiteX127" fmla="*/ 3153115 w 3467811"/>
              <a:gd name="connsiteY127" fmla="*/ 1312223 h 3586348"/>
              <a:gd name="connsiteX128" fmla="*/ 3123427 w 3467811"/>
              <a:gd name="connsiteY128" fmla="*/ 1335974 h 3586348"/>
              <a:gd name="connsiteX129" fmla="*/ 3087801 w 3467811"/>
              <a:gd name="connsiteY129" fmla="*/ 1359724 h 3586348"/>
              <a:gd name="connsiteX130" fmla="*/ 3081863 w 3467811"/>
              <a:gd name="connsiteY130" fmla="*/ 1377537 h 3586348"/>
              <a:gd name="connsiteX131" fmla="*/ 3052175 w 3467811"/>
              <a:gd name="connsiteY131" fmla="*/ 1401288 h 3586348"/>
              <a:gd name="connsiteX132" fmla="*/ 3028424 w 3467811"/>
              <a:gd name="connsiteY132" fmla="*/ 1430976 h 3586348"/>
              <a:gd name="connsiteX133" fmla="*/ 2951235 w 3467811"/>
              <a:gd name="connsiteY133" fmla="*/ 1448789 h 3586348"/>
              <a:gd name="connsiteX134" fmla="*/ 2915609 w 3467811"/>
              <a:gd name="connsiteY134" fmla="*/ 1460665 h 3586348"/>
              <a:gd name="connsiteX135" fmla="*/ 2897796 w 3467811"/>
              <a:gd name="connsiteY135" fmla="*/ 1466602 h 3586348"/>
              <a:gd name="connsiteX136" fmla="*/ 2885920 w 3467811"/>
              <a:gd name="connsiteY136" fmla="*/ 1478478 h 3586348"/>
              <a:gd name="connsiteX137" fmla="*/ 2862170 w 3467811"/>
              <a:gd name="connsiteY137" fmla="*/ 1514104 h 3586348"/>
              <a:gd name="connsiteX138" fmla="*/ 2844357 w 3467811"/>
              <a:gd name="connsiteY138" fmla="*/ 1525979 h 3586348"/>
              <a:gd name="connsiteX139" fmla="*/ 2838419 w 3467811"/>
              <a:gd name="connsiteY139" fmla="*/ 1543792 h 3586348"/>
              <a:gd name="connsiteX140" fmla="*/ 2844357 w 3467811"/>
              <a:gd name="connsiteY140" fmla="*/ 1561605 h 3586348"/>
              <a:gd name="connsiteX141" fmla="*/ 2832482 w 3467811"/>
              <a:gd name="connsiteY141" fmla="*/ 1579418 h 3586348"/>
              <a:gd name="connsiteX142" fmla="*/ 2826544 w 3467811"/>
              <a:gd name="connsiteY142" fmla="*/ 1597231 h 3586348"/>
              <a:gd name="connsiteX143" fmla="*/ 2814669 w 3467811"/>
              <a:gd name="connsiteY143" fmla="*/ 1615044 h 3586348"/>
              <a:gd name="connsiteX144" fmla="*/ 2802793 w 3467811"/>
              <a:gd name="connsiteY144" fmla="*/ 1650670 h 3586348"/>
              <a:gd name="connsiteX145" fmla="*/ 2784980 w 3467811"/>
              <a:gd name="connsiteY145" fmla="*/ 1662545 h 3586348"/>
              <a:gd name="connsiteX146" fmla="*/ 2773105 w 3467811"/>
              <a:gd name="connsiteY146" fmla="*/ 1674421 h 3586348"/>
              <a:gd name="connsiteX147" fmla="*/ 2755292 w 3467811"/>
              <a:gd name="connsiteY147" fmla="*/ 1680358 h 3586348"/>
              <a:gd name="connsiteX148" fmla="*/ 2707791 w 3467811"/>
              <a:gd name="connsiteY148" fmla="*/ 1704109 h 3586348"/>
              <a:gd name="connsiteX149" fmla="*/ 2689978 w 3467811"/>
              <a:gd name="connsiteY149" fmla="*/ 1710047 h 3586348"/>
              <a:gd name="connsiteX150" fmla="*/ 2672165 w 3467811"/>
              <a:gd name="connsiteY150" fmla="*/ 1715984 h 3586348"/>
              <a:gd name="connsiteX151" fmla="*/ 2624663 w 3467811"/>
              <a:gd name="connsiteY151" fmla="*/ 1739735 h 3586348"/>
              <a:gd name="connsiteX152" fmla="*/ 2606850 w 3467811"/>
              <a:gd name="connsiteY152" fmla="*/ 1745673 h 3586348"/>
              <a:gd name="connsiteX153" fmla="*/ 2589037 w 3467811"/>
              <a:gd name="connsiteY153" fmla="*/ 1751610 h 3586348"/>
              <a:gd name="connsiteX154" fmla="*/ 2583100 w 3467811"/>
              <a:gd name="connsiteY154" fmla="*/ 1769423 h 3586348"/>
              <a:gd name="connsiteX155" fmla="*/ 2600913 w 3467811"/>
              <a:gd name="connsiteY155" fmla="*/ 1799111 h 3586348"/>
              <a:gd name="connsiteX156" fmla="*/ 2594975 w 3467811"/>
              <a:gd name="connsiteY156" fmla="*/ 1852550 h 3586348"/>
              <a:gd name="connsiteX157" fmla="*/ 2589037 w 3467811"/>
              <a:gd name="connsiteY157" fmla="*/ 1870363 h 3586348"/>
              <a:gd name="connsiteX158" fmla="*/ 2589037 w 3467811"/>
              <a:gd name="connsiteY158" fmla="*/ 1959428 h 3586348"/>
              <a:gd name="connsiteX159" fmla="*/ 2577162 w 3467811"/>
              <a:gd name="connsiteY159" fmla="*/ 1995054 h 3586348"/>
              <a:gd name="connsiteX160" fmla="*/ 2565287 w 3467811"/>
              <a:gd name="connsiteY160" fmla="*/ 2006930 h 3586348"/>
              <a:gd name="connsiteX161" fmla="*/ 2547474 w 3467811"/>
              <a:gd name="connsiteY161" fmla="*/ 2060369 h 3586348"/>
              <a:gd name="connsiteX162" fmla="*/ 2541536 w 3467811"/>
              <a:gd name="connsiteY162" fmla="*/ 2078182 h 3586348"/>
              <a:gd name="connsiteX163" fmla="*/ 2553411 w 3467811"/>
              <a:gd name="connsiteY163" fmla="*/ 2131621 h 3586348"/>
              <a:gd name="connsiteX164" fmla="*/ 2565287 w 3467811"/>
              <a:gd name="connsiteY164" fmla="*/ 2143496 h 3586348"/>
              <a:gd name="connsiteX165" fmla="*/ 2559349 w 3467811"/>
              <a:gd name="connsiteY165" fmla="*/ 2297875 h 3586348"/>
              <a:gd name="connsiteX166" fmla="*/ 2553411 w 3467811"/>
              <a:gd name="connsiteY166" fmla="*/ 2315688 h 3586348"/>
              <a:gd name="connsiteX167" fmla="*/ 2547474 w 3467811"/>
              <a:gd name="connsiteY167" fmla="*/ 2422566 h 3586348"/>
              <a:gd name="connsiteX168" fmla="*/ 2488097 w 3467811"/>
              <a:gd name="connsiteY168" fmla="*/ 2470067 h 3586348"/>
              <a:gd name="connsiteX169" fmla="*/ 2446533 w 3467811"/>
              <a:gd name="connsiteY169" fmla="*/ 2505693 h 3586348"/>
              <a:gd name="connsiteX170" fmla="*/ 2434658 w 3467811"/>
              <a:gd name="connsiteY170" fmla="*/ 2517569 h 3586348"/>
              <a:gd name="connsiteX171" fmla="*/ 2399032 w 3467811"/>
              <a:gd name="connsiteY171" fmla="*/ 2541319 h 3586348"/>
              <a:gd name="connsiteX172" fmla="*/ 2369344 w 3467811"/>
              <a:gd name="connsiteY172" fmla="*/ 2559132 h 3586348"/>
              <a:gd name="connsiteX173" fmla="*/ 2345593 w 3467811"/>
              <a:gd name="connsiteY173" fmla="*/ 2582883 h 3586348"/>
              <a:gd name="connsiteX174" fmla="*/ 2351531 w 3467811"/>
              <a:gd name="connsiteY174" fmla="*/ 2606634 h 3586348"/>
              <a:gd name="connsiteX175" fmla="*/ 2375282 w 3467811"/>
              <a:gd name="connsiteY175" fmla="*/ 2636322 h 3586348"/>
              <a:gd name="connsiteX176" fmla="*/ 2387157 w 3467811"/>
              <a:gd name="connsiteY176" fmla="*/ 2671948 h 3586348"/>
              <a:gd name="connsiteX177" fmla="*/ 2393095 w 3467811"/>
              <a:gd name="connsiteY177" fmla="*/ 2689761 h 3586348"/>
              <a:gd name="connsiteX178" fmla="*/ 2404970 w 3467811"/>
              <a:gd name="connsiteY178" fmla="*/ 2707574 h 3586348"/>
              <a:gd name="connsiteX179" fmla="*/ 2416845 w 3467811"/>
              <a:gd name="connsiteY179" fmla="*/ 2743200 h 3586348"/>
              <a:gd name="connsiteX180" fmla="*/ 2422783 w 3467811"/>
              <a:gd name="connsiteY180" fmla="*/ 2761013 h 3586348"/>
              <a:gd name="connsiteX181" fmla="*/ 2416845 w 3467811"/>
              <a:gd name="connsiteY181" fmla="*/ 2820389 h 3586348"/>
              <a:gd name="connsiteX182" fmla="*/ 2399032 w 3467811"/>
              <a:gd name="connsiteY182" fmla="*/ 2826327 h 3586348"/>
              <a:gd name="connsiteX183" fmla="*/ 2357469 w 3467811"/>
              <a:gd name="connsiteY183" fmla="*/ 2838202 h 3586348"/>
              <a:gd name="connsiteX184" fmla="*/ 2315905 w 3467811"/>
              <a:gd name="connsiteY184" fmla="*/ 2832265 h 3586348"/>
              <a:gd name="connsiteX185" fmla="*/ 2292154 w 3467811"/>
              <a:gd name="connsiteY185" fmla="*/ 2808514 h 3586348"/>
              <a:gd name="connsiteX186" fmla="*/ 2280279 w 3467811"/>
              <a:gd name="connsiteY186" fmla="*/ 2790701 h 3586348"/>
              <a:gd name="connsiteX187" fmla="*/ 2214965 w 3467811"/>
              <a:gd name="connsiteY187" fmla="*/ 2772888 h 3586348"/>
              <a:gd name="connsiteX188" fmla="*/ 2173401 w 3467811"/>
              <a:gd name="connsiteY188" fmla="*/ 2743200 h 3586348"/>
              <a:gd name="connsiteX189" fmla="*/ 2149650 w 3467811"/>
              <a:gd name="connsiteY189" fmla="*/ 2719449 h 3586348"/>
              <a:gd name="connsiteX190" fmla="*/ 2143713 w 3467811"/>
              <a:gd name="connsiteY190" fmla="*/ 2701636 h 3586348"/>
              <a:gd name="connsiteX191" fmla="*/ 2125900 w 3467811"/>
              <a:gd name="connsiteY191" fmla="*/ 2695698 h 3586348"/>
              <a:gd name="connsiteX192" fmla="*/ 2119962 w 3467811"/>
              <a:gd name="connsiteY192" fmla="*/ 2677886 h 3586348"/>
              <a:gd name="connsiteX193" fmla="*/ 2090274 w 3467811"/>
              <a:gd name="connsiteY193" fmla="*/ 2654135 h 3586348"/>
              <a:gd name="connsiteX194" fmla="*/ 2072461 w 3467811"/>
              <a:gd name="connsiteY194" fmla="*/ 2618509 h 3586348"/>
              <a:gd name="connsiteX195" fmla="*/ 2036835 w 3467811"/>
              <a:gd name="connsiteY195" fmla="*/ 2606634 h 3586348"/>
              <a:gd name="connsiteX196" fmla="*/ 2019022 w 3467811"/>
              <a:gd name="connsiteY196" fmla="*/ 2600696 h 3586348"/>
              <a:gd name="connsiteX197" fmla="*/ 2001209 w 3467811"/>
              <a:gd name="connsiteY197" fmla="*/ 2594758 h 3586348"/>
              <a:gd name="connsiteX198" fmla="*/ 1965583 w 3467811"/>
              <a:gd name="connsiteY198" fmla="*/ 2600696 h 3586348"/>
              <a:gd name="connsiteX199" fmla="*/ 1941832 w 3467811"/>
              <a:gd name="connsiteY199" fmla="*/ 2624447 h 3586348"/>
              <a:gd name="connsiteX200" fmla="*/ 1977458 w 3467811"/>
              <a:gd name="connsiteY200" fmla="*/ 2648197 h 3586348"/>
              <a:gd name="connsiteX201" fmla="*/ 2001209 w 3467811"/>
              <a:gd name="connsiteY201" fmla="*/ 2671948 h 3586348"/>
              <a:gd name="connsiteX202" fmla="*/ 2007146 w 3467811"/>
              <a:gd name="connsiteY202" fmla="*/ 2689761 h 3586348"/>
              <a:gd name="connsiteX203" fmla="*/ 2036835 w 3467811"/>
              <a:gd name="connsiteY203" fmla="*/ 2707574 h 3586348"/>
              <a:gd name="connsiteX204" fmla="*/ 2078398 w 3467811"/>
              <a:gd name="connsiteY204" fmla="*/ 2749137 h 3586348"/>
              <a:gd name="connsiteX205" fmla="*/ 2090274 w 3467811"/>
              <a:gd name="connsiteY205" fmla="*/ 2761013 h 3586348"/>
              <a:gd name="connsiteX206" fmla="*/ 2125900 w 3467811"/>
              <a:gd name="connsiteY206" fmla="*/ 2784763 h 3586348"/>
              <a:gd name="connsiteX207" fmla="*/ 2137775 w 3467811"/>
              <a:gd name="connsiteY207" fmla="*/ 2796639 h 3586348"/>
              <a:gd name="connsiteX208" fmla="*/ 2143713 w 3467811"/>
              <a:gd name="connsiteY208" fmla="*/ 2814452 h 3586348"/>
              <a:gd name="connsiteX209" fmla="*/ 2155588 w 3467811"/>
              <a:gd name="connsiteY209" fmla="*/ 2832265 h 3586348"/>
              <a:gd name="connsiteX210" fmla="*/ 2179339 w 3467811"/>
              <a:gd name="connsiteY210" fmla="*/ 2879766 h 3586348"/>
              <a:gd name="connsiteX211" fmla="*/ 2185276 w 3467811"/>
              <a:gd name="connsiteY211" fmla="*/ 2897579 h 3586348"/>
              <a:gd name="connsiteX212" fmla="*/ 2203089 w 3467811"/>
              <a:gd name="connsiteY212" fmla="*/ 2903517 h 3586348"/>
              <a:gd name="connsiteX213" fmla="*/ 2214965 w 3467811"/>
              <a:gd name="connsiteY213" fmla="*/ 2915392 h 3586348"/>
              <a:gd name="connsiteX214" fmla="*/ 2232778 w 3467811"/>
              <a:gd name="connsiteY214" fmla="*/ 2927267 h 3586348"/>
              <a:gd name="connsiteX215" fmla="*/ 2244653 w 3467811"/>
              <a:gd name="connsiteY215" fmla="*/ 2939143 h 3586348"/>
              <a:gd name="connsiteX216" fmla="*/ 2262466 w 3467811"/>
              <a:gd name="connsiteY216" fmla="*/ 2945080 h 3586348"/>
              <a:gd name="connsiteX217" fmla="*/ 2286217 w 3467811"/>
              <a:gd name="connsiteY217" fmla="*/ 2968831 h 3586348"/>
              <a:gd name="connsiteX218" fmla="*/ 2315905 w 3467811"/>
              <a:gd name="connsiteY218" fmla="*/ 2992582 h 3586348"/>
              <a:gd name="connsiteX219" fmla="*/ 2327780 w 3467811"/>
              <a:gd name="connsiteY219" fmla="*/ 3028208 h 3586348"/>
              <a:gd name="connsiteX220" fmla="*/ 2321843 w 3467811"/>
              <a:gd name="connsiteY220" fmla="*/ 3081647 h 3586348"/>
              <a:gd name="connsiteX221" fmla="*/ 2304030 w 3467811"/>
              <a:gd name="connsiteY221" fmla="*/ 3117273 h 3586348"/>
              <a:gd name="connsiteX222" fmla="*/ 2298092 w 3467811"/>
              <a:gd name="connsiteY222" fmla="*/ 3135086 h 3586348"/>
              <a:gd name="connsiteX223" fmla="*/ 2309967 w 3467811"/>
              <a:gd name="connsiteY223" fmla="*/ 3194462 h 3586348"/>
              <a:gd name="connsiteX224" fmla="*/ 2321843 w 3467811"/>
              <a:gd name="connsiteY224" fmla="*/ 3206337 h 3586348"/>
              <a:gd name="connsiteX225" fmla="*/ 2298092 w 3467811"/>
              <a:gd name="connsiteY225" fmla="*/ 3253839 h 3586348"/>
              <a:gd name="connsiteX226" fmla="*/ 2280279 w 3467811"/>
              <a:gd name="connsiteY226" fmla="*/ 3265714 h 3586348"/>
              <a:gd name="connsiteX227" fmla="*/ 2268404 w 3467811"/>
              <a:gd name="connsiteY227" fmla="*/ 3283527 h 3586348"/>
              <a:gd name="connsiteX228" fmla="*/ 2244653 w 3467811"/>
              <a:gd name="connsiteY228" fmla="*/ 3307278 h 3586348"/>
              <a:gd name="connsiteX229" fmla="*/ 2220902 w 3467811"/>
              <a:gd name="connsiteY229" fmla="*/ 3336966 h 3586348"/>
              <a:gd name="connsiteX230" fmla="*/ 2209027 w 3467811"/>
              <a:gd name="connsiteY230" fmla="*/ 3354779 h 3586348"/>
              <a:gd name="connsiteX231" fmla="*/ 2191214 w 3467811"/>
              <a:gd name="connsiteY231" fmla="*/ 3366654 h 3586348"/>
              <a:gd name="connsiteX232" fmla="*/ 2185276 w 3467811"/>
              <a:gd name="connsiteY232" fmla="*/ 3384467 h 3586348"/>
              <a:gd name="connsiteX233" fmla="*/ 2149650 w 3467811"/>
              <a:gd name="connsiteY233" fmla="*/ 3408218 h 3586348"/>
              <a:gd name="connsiteX234" fmla="*/ 2143713 w 3467811"/>
              <a:gd name="connsiteY234" fmla="*/ 3426031 h 3586348"/>
              <a:gd name="connsiteX235" fmla="*/ 2102149 w 3467811"/>
              <a:gd name="connsiteY235" fmla="*/ 3455719 h 3586348"/>
              <a:gd name="connsiteX236" fmla="*/ 2078398 w 3467811"/>
              <a:gd name="connsiteY236" fmla="*/ 3503221 h 3586348"/>
              <a:gd name="connsiteX237" fmla="*/ 2030897 w 3467811"/>
              <a:gd name="connsiteY237" fmla="*/ 3509158 h 3586348"/>
              <a:gd name="connsiteX238" fmla="*/ 2001209 w 3467811"/>
              <a:gd name="connsiteY238" fmla="*/ 3503221 h 3586348"/>
              <a:gd name="connsiteX239" fmla="*/ 1989333 w 3467811"/>
              <a:gd name="connsiteY239" fmla="*/ 3491345 h 3586348"/>
              <a:gd name="connsiteX240" fmla="*/ 1971520 w 3467811"/>
              <a:gd name="connsiteY240" fmla="*/ 3479470 h 3586348"/>
              <a:gd name="connsiteX241" fmla="*/ 1941832 w 3467811"/>
              <a:gd name="connsiteY241" fmla="*/ 3473532 h 3586348"/>
              <a:gd name="connsiteX242" fmla="*/ 1929957 w 3467811"/>
              <a:gd name="connsiteY242" fmla="*/ 3455719 h 3586348"/>
              <a:gd name="connsiteX243" fmla="*/ 1924019 w 3467811"/>
              <a:gd name="connsiteY243" fmla="*/ 3437906 h 3586348"/>
              <a:gd name="connsiteX244" fmla="*/ 1906206 w 3467811"/>
              <a:gd name="connsiteY244" fmla="*/ 3431969 h 3586348"/>
              <a:gd name="connsiteX245" fmla="*/ 1888393 w 3467811"/>
              <a:gd name="connsiteY245" fmla="*/ 3402280 h 3586348"/>
              <a:gd name="connsiteX246" fmla="*/ 1876518 w 3467811"/>
              <a:gd name="connsiteY246" fmla="*/ 3384467 h 3586348"/>
              <a:gd name="connsiteX247" fmla="*/ 1864643 w 3467811"/>
              <a:gd name="connsiteY247" fmla="*/ 3348841 h 3586348"/>
              <a:gd name="connsiteX248" fmla="*/ 1858705 w 3467811"/>
              <a:gd name="connsiteY248" fmla="*/ 3331028 h 3586348"/>
              <a:gd name="connsiteX249" fmla="*/ 1846830 w 3467811"/>
              <a:gd name="connsiteY249" fmla="*/ 3313215 h 3586348"/>
              <a:gd name="connsiteX250" fmla="*/ 1834954 w 3467811"/>
              <a:gd name="connsiteY250" fmla="*/ 3301340 h 3586348"/>
              <a:gd name="connsiteX251" fmla="*/ 1823079 w 3467811"/>
              <a:gd name="connsiteY251" fmla="*/ 3283527 h 3586348"/>
              <a:gd name="connsiteX252" fmla="*/ 1692450 w 3467811"/>
              <a:gd name="connsiteY252" fmla="*/ 3277589 h 3586348"/>
              <a:gd name="connsiteX253" fmla="*/ 1639011 w 3467811"/>
              <a:gd name="connsiteY253" fmla="*/ 3259776 h 3586348"/>
              <a:gd name="connsiteX254" fmla="*/ 1621198 w 3467811"/>
              <a:gd name="connsiteY254" fmla="*/ 3253839 h 3586348"/>
              <a:gd name="connsiteX255" fmla="*/ 1603385 w 3467811"/>
              <a:gd name="connsiteY255" fmla="*/ 3247901 h 3586348"/>
              <a:gd name="connsiteX256" fmla="*/ 1573697 w 3467811"/>
              <a:gd name="connsiteY256" fmla="*/ 3241963 h 3586348"/>
              <a:gd name="connsiteX257" fmla="*/ 1472757 w 3467811"/>
              <a:gd name="connsiteY257" fmla="*/ 3247901 h 3586348"/>
              <a:gd name="connsiteX258" fmla="*/ 1454944 w 3467811"/>
              <a:gd name="connsiteY258" fmla="*/ 3253839 h 3586348"/>
              <a:gd name="connsiteX259" fmla="*/ 1449006 w 3467811"/>
              <a:gd name="connsiteY259" fmla="*/ 3271652 h 3586348"/>
              <a:gd name="connsiteX260" fmla="*/ 1407443 w 3467811"/>
              <a:gd name="connsiteY260" fmla="*/ 3313215 h 3586348"/>
              <a:gd name="connsiteX261" fmla="*/ 1395567 w 3467811"/>
              <a:gd name="connsiteY261" fmla="*/ 3325091 h 3586348"/>
              <a:gd name="connsiteX262" fmla="*/ 1383692 w 3467811"/>
              <a:gd name="connsiteY262" fmla="*/ 3408218 h 3586348"/>
              <a:gd name="connsiteX263" fmla="*/ 1365879 w 3467811"/>
              <a:gd name="connsiteY263" fmla="*/ 3420093 h 3586348"/>
              <a:gd name="connsiteX264" fmla="*/ 1354004 w 3467811"/>
              <a:gd name="connsiteY264" fmla="*/ 3431969 h 3586348"/>
              <a:gd name="connsiteX265" fmla="*/ 1336191 w 3467811"/>
              <a:gd name="connsiteY265" fmla="*/ 3515096 h 3586348"/>
              <a:gd name="connsiteX266" fmla="*/ 1330253 w 3467811"/>
              <a:gd name="connsiteY266" fmla="*/ 3532909 h 3586348"/>
              <a:gd name="connsiteX267" fmla="*/ 1312440 w 3467811"/>
              <a:gd name="connsiteY267" fmla="*/ 3544784 h 3586348"/>
              <a:gd name="connsiteX268" fmla="*/ 1288689 w 3467811"/>
              <a:gd name="connsiteY268" fmla="*/ 3568535 h 3586348"/>
              <a:gd name="connsiteX269" fmla="*/ 1270876 w 3467811"/>
              <a:gd name="connsiteY269" fmla="*/ 3574473 h 3586348"/>
              <a:gd name="connsiteX270" fmla="*/ 1223375 w 3467811"/>
              <a:gd name="connsiteY270" fmla="*/ 3586348 h 3586348"/>
              <a:gd name="connsiteX271" fmla="*/ 1158061 w 3467811"/>
              <a:gd name="connsiteY271" fmla="*/ 3574473 h 3586348"/>
              <a:gd name="connsiteX272" fmla="*/ 1146185 w 3467811"/>
              <a:gd name="connsiteY272" fmla="*/ 3562597 h 3586348"/>
              <a:gd name="connsiteX273" fmla="*/ 1122435 w 3467811"/>
              <a:gd name="connsiteY273" fmla="*/ 3509158 h 3586348"/>
              <a:gd name="connsiteX274" fmla="*/ 1104622 w 3467811"/>
              <a:gd name="connsiteY274" fmla="*/ 3503221 h 3586348"/>
              <a:gd name="connsiteX275" fmla="*/ 1080871 w 3467811"/>
              <a:gd name="connsiteY275" fmla="*/ 3497283 h 3586348"/>
              <a:gd name="connsiteX276" fmla="*/ 1027432 w 3467811"/>
              <a:gd name="connsiteY276" fmla="*/ 3485408 h 3586348"/>
              <a:gd name="connsiteX277" fmla="*/ 991806 w 3467811"/>
              <a:gd name="connsiteY277" fmla="*/ 3473532 h 3586348"/>
              <a:gd name="connsiteX278" fmla="*/ 973993 w 3467811"/>
              <a:gd name="connsiteY278" fmla="*/ 3461657 h 3586348"/>
              <a:gd name="connsiteX279" fmla="*/ 938367 w 3467811"/>
              <a:gd name="connsiteY279" fmla="*/ 3449782 h 3586348"/>
              <a:gd name="connsiteX280" fmla="*/ 926492 w 3467811"/>
              <a:gd name="connsiteY280" fmla="*/ 3437906 h 3586348"/>
              <a:gd name="connsiteX281" fmla="*/ 873053 w 3467811"/>
              <a:gd name="connsiteY281" fmla="*/ 3414156 h 3586348"/>
              <a:gd name="connsiteX282" fmla="*/ 849302 w 3467811"/>
              <a:gd name="connsiteY282" fmla="*/ 3390405 h 3586348"/>
              <a:gd name="connsiteX283" fmla="*/ 831489 w 3467811"/>
              <a:gd name="connsiteY283" fmla="*/ 3378530 h 3586348"/>
              <a:gd name="connsiteX284" fmla="*/ 819614 w 3467811"/>
              <a:gd name="connsiteY284" fmla="*/ 3366654 h 3586348"/>
              <a:gd name="connsiteX285" fmla="*/ 807739 w 3467811"/>
              <a:gd name="connsiteY285" fmla="*/ 3348841 h 3586348"/>
              <a:gd name="connsiteX286" fmla="*/ 789926 w 3467811"/>
              <a:gd name="connsiteY286" fmla="*/ 3342904 h 3586348"/>
              <a:gd name="connsiteX287" fmla="*/ 772113 w 3467811"/>
              <a:gd name="connsiteY287" fmla="*/ 3313215 h 3586348"/>
              <a:gd name="connsiteX288" fmla="*/ 760237 w 3467811"/>
              <a:gd name="connsiteY288" fmla="*/ 3301340 h 3586348"/>
              <a:gd name="connsiteX289" fmla="*/ 754300 w 3467811"/>
              <a:gd name="connsiteY289" fmla="*/ 3283527 h 3586348"/>
              <a:gd name="connsiteX290" fmla="*/ 712736 w 3467811"/>
              <a:gd name="connsiteY290" fmla="*/ 3247901 h 3586348"/>
              <a:gd name="connsiteX291" fmla="*/ 700861 w 3467811"/>
              <a:gd name="connsiteY291" fmla="*/ 3230088 h 3586348"/>
              <a:gd name="connsiteX292" fmla="*/ 677110 w 3467811"/>
              <a:gd name="connsiteY292" fmla="*/ 3206337 h 3586348"/>
              <a:gd name="connsiteX293" fmla="*/ 653359 w 3467811"/>
              <a:gd name="connsiteY293" fmla="*/ 3176649 h 3586348"/>
              <a:gd name="connsiteX294" fmla="*/ 647422 w 3467811"/>
              <a:gd name="connsiteY294" fmla="*/ 3158836 h 3586348"/>
              <a:gd name="connsiteX295" fmla="*/ 635546 w 3467811"/>
              <a:gd name="connsiteY295" fmla="*/ 3146961 h 3586348"/>
              <a:gd name="connsiteX296" fmla="*/ 617733 w 3467811"/>
              <a:gd name="connsiteY296" fmla="*/ 3117273 h 3586348"/>
              <a:gd name="connsiteX297" fmla="*/ 599920 w 3467811"/>
              <a:gd name="connsiteY297" fmla="*/ 3087584 h 3586348"/>
              <a:gd name="connsiteX298" fmla="*/ 593983 w 3467811"/>
              <a:gd name="connsiteY298" fmla="*/ 3063834 h 3586348"/>
              <a:gd name="connsiteX299" fmla="*/ 588045 w 3467811"/>
              <a:gd name="connsiteY299" fmla="*/ 3016332 h 3586348"/>
              <a:gd name="connsiteX300" fmla="*/ 576170 w 3467811"/>
              <a:gd name="connsiteY300" fmla="*/ 2998519 h 3586348"/>
              <a:gd name="connsiteX301" fmla="*/ 570232 w 3467811"/>
              <a:gd name="connsiteY301" fmla="*/ 2980706 h 3586348"/>
              <a:gd name="connsiteX302" fmla="*/ 558357 w 3467811"/>
              <a:gd name="connsiteY302" fmla="*/ 2927267 h 3586348"/>
              <a:gd name="connsiteX303" fmla="*/ 540544 w 3467811"/>
              <a:gd name="connsiteY303" fmla="*/ 2915392 h 3586348"/>
              <a:gd name="connsiteX304" fmla="*/ 528669 w 3467811"/>
              <a:gd name="connsiteY304" fmla="*/ 2897579 h 3586348"/>
              <a:gd name="connsiteX305" fmla="*/ 516793 w 3467811"/>
              <a:gd name="connsiteY305" fmla="*/ 2885704 h 3586348"/>
              <a:gd name="connsiteX306" fmla="*/ 487105 w 3467811"/>
              <a:gd name="connsiteY306" fmla="*/ 2844140 h 3586348"/>
              <a:gd name="connsiteX307" fmla="*/ 469292 w 3467811"/>
              <a:gd name="connsiteY307" fmla="*/ 2832265 h 3586348"/>
              <a:gd name="connsiteX308" fmla="*/ 445541 w 3467811"/>
              <a:gd name="connsiteY308" fmla="*/ 2808514 h 3586348"/>
              <a:gd name="connsiteX309" fmla="*/ 445541 w 3467811"/>
              <a:gd name="connsiteY309" fmla="*/ 2766950 h 3586348"/>
              <a:gd name="connsiteX310" fmla="*/ 481167 w 3467811"/>
              <a:gd name="connsiteY310" fmla="*/ 2755075 h 3586348"/>
              <a:gd name="connsiteX311" fmla="*/ 498980 w 3467811"/>
              <a:gd name="connsiteY311" fmla="*/ 2749137 h 3586348"/>
              <a:gd name="connsiteX312" fmla="*/ 510856 w 3467811"/>
              <a:gd name="connsiteY312" fmla="*/ 2737262 h 3586348"/>
              <a:gd name="connsiteX313" fmla="*/ 522731 w 3467811"/>
              <a:gd name="connsiteY313" fmla="*/ 2719449 h 3586348"/>
              <a:gd name="connsiteX314" fmla="*/ 540544 w 3467811"/>
              <a:gd name="connsiteY314" fmla="*/ 2707574 h 3586348"/>
              <a:gd name="connsiteX315" fmla="*/ 552419 w 3467811"/>
              <a:gd name="connsiteY315" fmla="*/ 2695698 h 3586348"/>
              <a:gd name="connsiteX316" fmla="*/ 558357 w 3467811"/>
              <a:gd name="connsiteY316" fmla="*/ 2677886 h 3586348"/>
              <a:gd name="connsiteX317" fmla="*/ 605858 w 3467811"/>
              <a:gd name="connsiteY317" fmla="*/ 2654135 h 3586348"/>
              <a:gd name="connsiteX318" fmla="*/ 659297 w 3467811"/>
              <a:gd name="connsiteY318" fmla="*/ 2636322 h 3586348"/>
              <a:gd name="connsiteX319" fmla="*/ 926492 w 3467811"/>
              <a:gd name="connsiteY319" fmla="*/ 2630384 h 3586348"/>
              <a:gd name="connsiteX320" fmla="*/ 944305 w 3467811"/>
              <a:gd name="connsiteY320" fmla="*/ 2618509 h 3586348"/>
              <a:gd name="connsiteX321" fmla="*/ 956180 w 3467811"/>
              <a:gd name="connsiteY321" fmla="*/ 2582883 h 3586348"/>
              <a:gd name="connsiteX322" fmla="*/ 962118 w 3467811"/>
              <a:gd name="connsiteY322" fmla="*/ 2565070 h 3586348"/>
              <a:gd name="connsiteX323" fmla="*/ 979931 w 3467811"/>
              <a:gd name="connsiteY323" fmla="*/ 2553195 h 3586348"/>
              <a:gd name="connsiteX324" fmla="*/ 973993 w 3467811"/>
              <a:gd name="connsiteY324" fmla="*/ 2505693 h 3586348"/>
              <a:gd name="connsiteX325" fmla="*/ 932430 w 3467811"/>
              <a:gd name="connsiteY325" fmla="*/ 2499756 h 3586348"/>
              <a:gd name="connsiteX326" fmla="*/ 896804 w 3467811"/>
              <a:gd name="connsiteY326" fmla="*/ 2511631 h 3586348"/>
              <a:gd name="connsiteX327" fmla="*/ 878991 w 3467811"/>
              <a:gd name="connsiteY327" fmla="*/ 2517569 h 3586348"/>
              <a:gd name="connsiteX328" fmla="*/ 837427 w 3467811"/>
              <a:gd name="connsiteY328" fmla="*/ 2529444 h 3586348"/>
              <a:gd name="connsiteX329" fmla="*/ 718674 w 3467811"/>
              <a:gd name="connsiteY329" fmla="*/ 2523506 h 3586348"/>
              <a:gd name="connsiteX330" fmla="*/ 700861 w 3467811"/>
              <a:gd name="connsiteY330" fmla="*/ 2517569 h 3586348"/>
              <a:gd name="connsiteX331" fmla="*/ 671172 w 3467811"/>
              <a:gd name="connsiteY331" fmla="*/ 2493818 h 3586348"/>
              <a:gd name="connsiteX332" fmla="*/ 635546 w 3467811"/>
              <a:gd name="connsiteY332" fmla="*/ 2487880 h 3586348"/>
              <a:gd name="connsiteX333" fmla="*/ 570232 w 3467811"/>
              <a:gd name="connsiteY333" fmla="*/ 2493818 h 3586348"/>
              <a:gd name="connsiteX334" fmla="*/ 516793 w 3467811"/>
              <a:gd name="connsiteY334" fmla="*/ 2511631 h 3586348"/>
              <a:gd name="connsiteX335" fmla="*/ 498980 w 3467811"/>
              <a:gd name="connsiteY335" fmla="*/ 2517569 h 3586348"/>
              <a:gd name="connsiteX336" fmla="*/ 463354 w 3467811"/>
              <a:gd name="connsiteY336" fmla="*/ 2541319 h 3586348"/>
              <a:gd name="connsiteX337" fmla="*/ 427728 w 3467811"/>
              <a:gd name="connsiteY337" fmla="*/ 2523506 h 3586348"/>
              <a:gd name="connsiteX338" fmla="*/ 415853 w 3467811"/>
              <a:gd name="connsiteY338" fmla="*/ 2487880 h 3586348"/>
              <a:gd name="connsiteX339" fmla="*/ 409915 w 3467811"/>
              <a:gd name="connsiteY339" fmla="*/ 2470067 h 3586348"/>
              <a:gd name="connsiteX340" fmla="*/ 403978 w 3467811"/>
              <a:gd name="connsiteY340" fmla="*/ 2452254 h 3586348"/>
              <a:gd name="connsiteX341" fmla="*/ 386165 w 3467811"/>
              <a:gd name="connsiteY341" fmla="*/ 2446317 h 3586348"/>
              <a:gd name="connsiteX342" fmla="*/ 374289 w 3467811"/>
              <a:gd name="connsiteY342" fmla="*/ 2434441 h 3586348"/>
              <a:gd name="connsiteX343" fmla="*/ 303037 w 3467811"/>
              <a:gd name="connsiteY343" fmla="*/ 2428504 h 3586348"/>
              <a:gd name="connsiteX344" fmla="*/ 297100 w 3467811"/>
              <a:gd name="connsiteY344" fmla="*/ 2351314 h 3586348"/>
              <a:gd name="connsiteX345" fmla="*/ 279287 w 3467811"/>
              <a:gd name="connsiteY345" fmla="*/ 2315688 h 3586348"/>
              <a:gd name="connsiteX346" fmla="*/ 267411 w 3467811"/>
              <a:gd name="connsiteY346" fmla="*/ 2280062 h 3586348"/>
              <a:gd name="connsiteX347" fmla="*/ 261474 w 3467811"/>
              <a:gd name="connsiteY347" fmla="*/ 2179122 h 3586348"/>
              <a:gd name="connsiteX348" fmla="*/ 202097 w 3467811"/>
              <a:gd name="connsiteY348" fmla="*/ 2131621 h 3586348"/>
              <a:gd name="connsiteX349" fmla="*/ 172409 w 3467811"/>
              <a:gd name="connsiteY349" fmla="*/ 2107870 h 3586348"/>
              <a:gd name="connsiteX350" fmla="*/ 148658 w 3467811"/>
              <a:gd name="connsiteY350" fmla="*/ 2084119 h 3586348"/>
              <a:gd name="connsiteX351" fmla="*/ 113032 w 3467811"/>
              <a:gd name="connsiteY351" fmla="*/ 2060369 h 3586348"/>
              <a:gd name="connsiteX352" fmla="*/ 89282 w 3467811"/>
              <a:gd name="connsiteY352" fmla="*/ 2030680 h 3586348"/>
              <a:gd name="connsiteX353" fmla="*/ 65531 w 3467811"/>
              <a:gd name="connsiteY353" fmla="*/ 2000992 h 3586348"/>
              <a:gd name="connsiteX354" fmla="*/ 71469 w 3467811"/>
              <a:gd name="connsiteY354" fmla="*/ 1971304 h 3586348"/>
              <a:gd name="connsiteX355" fmla="*/ 83344 w 3467811"/>
              <a:gd name="connsiteY355" fmla="*/ 1959428 h 3586348"/>
              <a:gd name="connsiteX356" fmla="*/ 130845 w 3467811"/>
              <a:gd name="connsiteY356" fmla="*/ 1923802 h 3586348"/>
              <a:gd name="connsiteX357" fmla="*/ 130845 w 3467811"/>
              <a:gd name="connsiteY357" fmla="*/ 1870363 h 3586348"/>
              <a:gd name="connsiteX358" fmla="*/ 124907 w 3467811"/>
              <a:gd name="connsiteY358" fmla="*/ 1852550 h 3586348"/>
              <a:gd name="connsiteX359" fmla="*/ 107095 w 3467811"/>
              <a:gd name="connsiteY359" fmla="*/ 1840675 h 3586348"/>
              <a:gd name="connsiteX360" fmla="*/ 101157 w 3467811"/>
              <a:gd name="connsiteY360" fmla="*/ 1822862 h 3586348"/>
              <a:gd name="connsiteX361" fmla="*/ 83344 w 3467811"/>
              <a:gd name="connsiteY361" fmla="*/ 1816924 h 3586348"/>
              <a:gd name="connsiteX362" fmla="*/ 77406 w 3467811"/>
              <a:gd name="connsiteY362" fmla="*/ 1721922 h 3586348"/>
              <a:gd name="connsiteX363" fmla="*/ 41780 w 3467811"/>
              <a:gd name="connsiteY363" fmla="*/ 1674421 h 3586348"/>
              <a:gd name="connsiteX364" fmla="*/ 35843 w 3467811"/>
              <a:gd name="connsiteY364" fmla="*/ 1650670 h 3586348"/>
              <a:gd name="connsiteX365" fmla="*/ 12092 w 3467811"/>
              <a:gd name="connsiteY365" fmla="*/ 1626919 h 3586348"/>
              <a:gd name="connsiteX366" fmla="*/ 95219 w 3467811"/>
              <a:gd name="connsiteY366" fmla="*/ 1585356 h 3586348"/>
              <a:gd name="connsiteX367" fmla="*/ 124907 w 3467811"/>
              <a:gd name="connsiteY367" fmla="*/ 1579418 h 3586348"/>
              <a:gd name="connsiteX368" fmla="*/ 213972 w 3467811"/>
              <a:gd name="connsiteY368" fmla="*/ 1591293 h 3586348"/>
              <a:gd name="connsiteX369" fmla="*/ 231785 w 3467811"/>
              <a:gd name="connsiteY369" fmla="*/ 1597231 h 3586348"/>
              <a:gd name="connsiteX370" fmla="*/ 308975 w 3467811"/>
              <a:gd name="connsiteY370" fmla="*/ 1603169 h 3586348"/>
              <a:gd name="connsiteX371" fmla="*/ 344601 w 3467811"/>
              <a:gd name="connsiteY371" fmla="*/ 1591293 h 3586348"/>
              <a:gd name="connsiteX372" fmla="*/ 362414 w 3467811"/>
              <a:gd name="connsiteY372" fmla="*/ 1585356 h 3586348"/>
              <a:gd name="connsiteX373" fmla="*/ 380227 w 3467811"/>
              <a:gd name="connsiteY373" fmla="*/ 1591293 h 3586348"/>
              <a:gd name="connsiteX374" fmla="*/ 392102 w 3467811"/>
              <a:gd name="connsiteY374" fmla="*/ 1603169 h 3586348"/>
              <a:gd name="connsiteX375" fmla="*/ 427728 w 3467811"/>
              <a:gd name="connsiteY375" fmla="*/ 1615044 h 3586348"/>
              <a:gd name="connsiteX376" fmla="*/ 487105 w 3467811"/>
              <a:gd name="connsiteY376" fmla="*/ 1609106 h 3586348"/>
              <a:gd name="connsiteX377" fmla="*/ 522731 w 3467811"/>
              <a:gd name="connsiteY377" fmla="*/ 1597231 h 3586348"/>
              <a:gd name="connsiteX378" fmla="*/ 540544 w 3467811"/>
              <a:gd name="connsiteY378" fmla="*/ 1591293 h 3586348"/>
              <a:gd name="connsiteX379" fmla="*/ 558357 w 3467811"/>
              <a:gd name="connsiteY379" fmla="*/ 1579418 h 3586348"/>
              <a:gd name="connsiteX380" fmla="*/ 599920 w 3467811"/>
              <a:gd name="connsiteY380" fmla="*/ 1567543 h 3586348"/>
              <a:gd name="connsiteX381" fmla="*/ 617733 w 3467811"/>
              <a:gd name="connsiteY381" fmla="*/ 1561605 h 3586348"/>
              <a:gd name="connsiteX382" fmla="*/ 629609 w 3467811"/>
              <a:gd name="connsiteY382" fmla="*/ 1549730 h 3586348"/>
              <a:gd name="connsiteX383" fmla="*/ 647422 w 3467811"/>
              <a:gd name="connsiteY383" fmla="*/ 1543792 h 3586348"/>
              <a:gd name="connsiteX384" fmla="*/ 665235 w 3467811"/>
              <a:gd name="connsiteY384" fmla="*/ 1531917 h 3586348"/>
              <a:gd name="connsiteX385" fmla="*/ 688985 w 3467811"/>
              <a:gd name="connsiteY385" fmla="*/ 1484415 h 3586348"/>
              <a:gd name="connsiteX386" fmla="*/ 694923 w 3467811"/>
              <a:gd name="connsiteY386" fmla="*/ 1466602 h 3586348"/>
              <a:gd name="connsiteX387" fmla="*/ 730549 w 3467811"/>
              <a:gd name="connsiteY387" fmla="*/ 1448789 h 3586348"/>
              <a:gd name="connsiteX388" fmla="*/ 754300 w 3467811"/>
              <a:gd name="connsiteY388" fmla="*/ 1472540 h 3586348"/>
              <a:gd name="connsiteX389" fmla="*/ 902741 w 3467811"/>
              <a:gd name="connsiteY389" fmla="*/ 1490353 h 3586348"/>
              <a:gd name="connsiteX390" fmla="*/ 956180 w 3467811"/>
              <a:gd name="connsiteY390" fmla="*/ 1514104 h 3586348"/>
              <a:gd name="connsiteX391" fmla="*/ 973993 w 3467811"/>
              <a:gd name="connsiteY391" fmla="*/ 1520041 h 3586348"/>
              <a:gd name="connsiteX392" fmla="*/ 997744 w 3467811"/>
              <a:gd name="connsiteY392" fmla="*/ 1496291 h 3586348"/>
              <a:gd name="connsiteX393" fmla="*/ 1015557 w 3467811"/>
              <a:gd name="connsiteY393" fmla="*/ 1490353 h 3586348"/>
              <a:gd name="connsiteX394" fmla="*/ 1033370 w 3467811"/>
              <a:gd name="connsiteY394" fmla="*/ 1478478 h 3586348"/>
              <a:gd name="connsiteX395" fmla="*/ 1104622 w 3467811"/>
              <a:gd name="connsiteY395" fmla="*/ 1466602 h 3586348"/>
              <a:gd name="connsiteX396" fmla="*/ 1128372 w 3467811"/>
              <a:gd name="connsiteY396" fmla="*/ 1460665 h 3586348"/>
              <a:gd name="connsiteX397" fmla="*/ 1163998 w 3467811"/>
              <a:gd name="connsiteY397" fmla="*/ 1448789 h 3586348"/>
              <a:gd name="connsiteX398" fmla="*/ 1199624 w 3467811"/>
              <a:gd name="connsiteY398" fmla="*/ 1460665 h 3586348"/>
              <a:gd name="connsiteX399" fmla="*/ 1229313 w 3467811"/>
              <a:gd name="connsiteY399" fmla="*/ 1478478 h 3586348"/>
              <a:gd name="connsiteX400" fmla="*/ 1264939 w 3467811"/>
              <a:gd name="connsiteY400" fmla="*/ 1496291 h 3586348"/>
              <a:gd name="connsiteX401" fmla="*/ 1306502 w 3467811"/>
              <a:gd name="connsiteY401" fmla="*/ 1490353 h 3586348"/>
              <a:gd name="connsiteX402" fmla="*/ 1318378 w 3467811"/>
              <a:gd name="connsiteY402" fmla="*/ 1478478 h 3586348"/>
              <a:gd name="connsiteX403" fmla="*/ 1371817 w 3467811"/>
              <a:gd name="connsiteY403" fmla="*/ 1454727 h 3586348"/>
              <a:gd name="connsiteX404" fmla="*/ 1383692 w 3467811"/>
              <a:gd name="connsiteY404" fmla="*/ 1436914 h 3586348"/>
              <a:gd name="connsiteX405" fmla="*/ 1389630 w 3467811"/>
              <a:gd name="connsiteY405" fmla="*/ 1419101 h 3586348"/>
              <a:gd name="connsiteX406" fmla="*/ 1425256 w 3467811"/>
              <a:gd name="connsiteY406" fmla="*/ 1371600 h 3586348"/>
              <a:gd name="connsiteX407" fmla="*/ 1443069 w 3467811"/>
              <a:gd name="connsiteY407" fmla="*/ 1365662 h 3586348"/>
              <a:gd name="connsiteX408" fmla="*/ 1466819 w 3467811"/>
              <a:gd name="connsiteY408" fmla="*/ 1330036 h 3586348"/>
              <a:gd name="connsiteX409" fmla="*/ 1490570 w 3467811"/>
              <a:gd name="connsiteY409" fmla="*/ 1276597 h 3586348"/>
              <a:gd name="connsiteX410" fmla="*/ 1508383 w 3467811"/>
              <a:gd name="connsiteY410" fmla="*/ 1264722 h 3586348"/>
              <a:gd name="connsiteX411" fmla="*/ 1520258 w 3467811"/>
              <a:gd name="connsiteY411" fmla="*/ 1246909 h 3586348"/>
              <a:gd name="connsiteX412" fmla="*/ 1538071 w 3467811"/>
              <a:gd name="connsiteY412" fmla="*/ 1240971 h 3586348"/>
              <a:gd name="connsiteX413" fmla="*/ 1573697 w 3467811"/>
              <a:gd name="connsiteY413" fmla="*/ 1217221 h 3586348"/>
              <a:gd name="connsiteX414" fmla="*/ 1585572 w 3467811"/>
              <a:gd name="connsiteY414" fmla="*/ 1205345 h 3586348"/>
              <a:gd name="connsiteX415" fmla="*/ 1621198 w 3467811"/>
              <a:gd name="connsiteY415" fmla="*/ 1193470 h 3586348"/>
              <a:gd name="connsiteX416" fmla="*/ 1621198 w 3467811"/>
              <a:gd name="connsiteY416" fmla="*/ 1157844 h 358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3467811" h="3586348">
                <a:moveTo>
                  <a:pt x="1621198" y="1157844"/>
                </a:moveTo>
                <a:cubicBezTo>
                  <a:pt x="1625156" y="1144979"/>
                  <a:pt x="1630392" y="1123559"/>
                  <a:pt x="1644949" y="1116280"/>
                </a:cubicBezTo>
                <a:cubicBezTo>
                  <a:pt x="1656145" y="1110682"/>
                  <a:pt x="1668700" y="1108363"/>
                  <a:pt x="1680575" y="1104405"/>
                </a:cubicBezTo>
                <a:lnTo>
                  <a:pt x="1716201" y="1092530"/>
                </a:lnTo>
                <a:lnTo>
                  <a:pt x="1763702" y="1086592"/>
                </a:lnTo>
                <a:cubicBezTo>
                  <a:pt x="1765822" y="1078114"/>
                  <a:pt x="1777573" y="1028529"/>
                  <a:pt x="1781515" y="1027215"/>
                </a:cubicBezTo>
                <a:lnTo>
                  <a:pt x="1799328" y="1021278"/>
                </a:lnTo>
                <a:cubicBezTo>
                  <a:pt x="1810374" y="1010232"/>
                  <a:pt x="1815588" y="1006571"/>
                  <a:pt x="1823079" y="991589"/>
                </a:cubicBezTo>
                <a:cubicBezTo>
                  <a:pt x="1825878" y="985991"/>
                  <a:pt x="1826218" y="979374"/>
                  <a:pt x="1829017" y="973776"/>
                </a:cubicBezTo>
                <a:cubicBezTo>
                  <a:pt x="1832208" y="967393"/>
                  <a:pt x="1837994" y="962484"/>
                  <a:pt x="1840892" y="955963"/>
                </a:cubicBezTo>
                <a:cubicBezTo>
                  <a:pt x="1862724" y="906840"/>
                  <a:pt x="1840254" y="932849"/>
                  <a:pt x="1864643" y="908462"/>
                </a:cubicBezTo>
                <a:cubicBezTo>
                  <a:pt x="1869314" y="894449"/>
                  <a:pt x="1868870" y="886925"/>
                  <a:pt x="1882456" y="878774"/>
                </a:cubicBezTo>
                <a:cubicBezTo>
                  <a:pt x="1887823" y="875554"/>
                  <a:pt x="1894798" y="875876"/>
                  <a:pt x="1900269" y="872836"/>
                </a:cubicBezTo>
                <a:cubicBezTo>
                  <a:pt x="1922121" y="860696"/>
                  <a:pt x="1930679" y="846986"/>
                  <a:pt x="1953707" y="843148"/>
                </a:cubicBezTo>
                <a:cubicBezTo>
                  <a:pt x="1971386" y="840201"/>
                  <a:pt x="1989333" y="839189"/>
                  <a:pt x="2007146" y="837210"/>
                </a:cubicBezTo>
                <a:cubicBezTo>
                  <a:pt x="2057605" y="820392"/>
                  <a:pt x="1996082" y="843848"/>
                  <a:pt x="2036835" y="819397"/>
                </a:cubicBezTo>
                <a:cubicBezTo>
                  <a:pt x="2042202" y="816177"/>
                  <a:pt x="2048710" y="815439"/>
                  <a:pt x="2054648" y="813460"/>
                </a:cubicBezTo>
                <a:lnTo>
                  <a:pt x="2066523" y="777834"/>
                </a:lnTo>
                <a:cubicBezTo>
                  <a:pt x="2068502" y="771896"/>
                  <a:pt x="2071234" y="766158"/>
                  <a:pt x="2072461" y="760021"/>
                </a:cubicBezTo>
                <a:cubicBezTo>
                  <a:pt x="2074440" y="750125"/>
                  <a:pt x="2074422" y="739608"/>
                  <a:pt x="2078398" y="730332"/>
                </a:cubicBezTo>
                <a:cubicBezTo>
                  <a:pt x="2082137" y="721607"/>
                  <a:pt x="2102420" y="711115"/>
                  <a:pt x="2108087" y="706582"/>
                </a:cubicBezTo>
                <a:cubicBezTo>
                  <a:pt x="2150390" y="672739"/>
                  <a:pt x="2082949" y="719381"/>
                  <a:pt x="2137775" y="682831"/>
                </a:cubicBezTo>
                <a:cubicBezTo>
                  <a:pt x="2139754" y="676893"/>
                  <a:pt x="2140914" y="670616"/>
                  <a:pt x="2143713" y="665018"/>
                </a:cubicBezTo>
                <a:cubicBezTo>
                  <a:pt x="2146904" y="658635"/>
                  <a:pt x="2154579" y="654269"/>
                  <a:pt x="2155588" y="647205"/>
                </a:cubicBezTo>
                <a:cubicBezTo>
                  <a:pt x="2160634" y="611883"/>
                  <a:pt x="2158143" y="575847"/>
                  <a:pt x="2161526" y="540327"/>
                </a:cubicBezTo>
                <a:cubicBezTo>
                  <a:pt x="2162119" y="534096"/>
                  <a:pt x="2164243" y="527881"/>
                  <a:pt x="2167463" y="522514"/>
                </a:cubicBezTo>
                <a:cubicBezTo>
                  <a:pt x="2170343" y="517714"/>
                  <a:pt x="2175380" y="514597"/>
                  <a:pt x="2179339" y="510639"/>
                </a:cubicBezTo>
                <a:cubicBezTo>
                  <a:pt x="2181318" y="504701"/>
                  <a:pt x="2186305" y="499000"/>
                  <a:pt x="2185276" y="492826"/>
                </a:cubicBezTo>
                <a:cubicBezTo>
                  <a:pt x="2183352" y="481285"/>
                  <a:pt x="2168204" y="471485"/>
                  <a:pt x="2161526" y="463137"/>
                </a:cubicBezTo>
                <a:cubicBezTo>
                  <a:pt x="2157068" y="457564"/>
                  <a:pt x="2153609" y="451262"/>
                  <a:pt x="2149650" y="445324"/>
                </a:cubicBezTo>
                <a:cubicBezTo>
                  <a:pt x="2147671" y="439386"/>
                  <a:pt x="2144940" y="433648"/>
                  <a:pt x="2143713" y="427511"/>
                </a:cubicBezTo>
                <a:cubicBezTo>
                  <a:pt x="2140968" y="413788"/>
                  <a:pt x="2146367" y="396995"/>
                  <a:pt x="2137775" y="385948"/>
                </a:cubicBezTo>
                <a:cubicBezTo>
                  <a:pt x="2130090" y="376067"/>
                  <a:pt x="2102149" y="374073"/>
                  <a:pt x="2102149" y="374073"/>
                </a:cubicBezTo>
                <a:cubicBezTo>
                  <a:pt x="2073972" y="345896"/>
                  <a:pt x="2081938" y="360944"/>
                  <a:pt x="2072461" y="332509"/>
                </a:cubicBezTo>
                <a:cubicBezTo>
                  <a:pt x="2077132" y="318496"/>
                  <a:pt x="2076688" y="310972"/>
                  <a:pt x="2090274" y="302821"/>
                </a:cubicBezTo>
                <a:cubicBezTo>
                  <a:pt x="2095641" y="299601"/>
                  <a:pt x="2102489" y="299682"/>
                  <a:pt x="2108087" y="296883"/>
                </a:cubicBezTo>
                <a:cubicBezTo>
                  <a:pt x="2114470" y="293692"/>
                  <a:pt x="2120328" y="289466"/>
                  <a:pt x="2125900" y="285008"/>
                </a:cubicBezTo>
                <a:cubicBezTo>
                  <a:pt x="2130271" y="281511"/>
                  <a:pt x="2132768" y="275636"/>
                  <a:pt x="2137775" y="273132"/>
                </a:cubicBezTo>
                <a:cubicBezTo>
                  <a:pt x="2148971" y="267534"/>
                  <a:pt x="2162986" y="268200"/>
                  <a:pt x="2173401" y="261257"/>
                </a:cubicBezTo>
                <a:cubicBezTo>
                  <a:pt x="2224450" y="227225"/>
                  <a:pt x="2159861" y="268027"/>
                  <a:pt x="2209027" y="243444"/>
                </a:cubicBezTo>
                <a:cubicBezTo>
                  <a:pt x="2215410" y="240253"/>
                  <a:pt x="2221422" y="236213"/>
                  <a:pt x="2226840" y="231569"/>
                </a:cubicBezTo>
                <a:cubicBezTo>
                  <a:pt x="2235341" y="224283"/>
                  <a:pt x="2250591" y="207818"/>
                  <a:pt x="2250591" y="207818"/>
                </a:cubicBezTo>
                <a:cubicBezTo>
                  <a:pt x="2252570" y="199901"/>
                  <a:pt x="2252878" y="191366"/>
                  <a:pt x="2256528" y="184067"/>
                </a:cubicBezTo>
                <a:cubicBezTo>
                  <a:pt x="2259032" y="179060"/>
                  <a:pt x="2265524" y="176992"/>
                  <a:pt x="2268404" y="172192"/>
                </a:cubicBezTo>
                <a:cubicBezTo>
                  <a:pt x="2271624" y="166825"/>
                  <a:pt x="2272362" y="160317"/>
                  <a:pt x="2274341" y="154379"/>
                </a:cubicBezTo>
                <a:cubicBezTo>
                  <a:pt x="2281412" y="76603"/>
                  <a:pt x="2273366" y="109802"/>
                  <a:pt x="2292154" y="53439"/>
                </a:cubicBezTo>
                <a:cubicBezTo>
                  <a:pt x="2294133" y="47501"/>
                  <a:pt x="2293666" y="40052"/>
                  <a:pt x="2298092" y="35626"/>
                </a:cubicBezTo>
                <a:cubicBezTo>
                  <a:pt x="2326889" y="6829"/>
                  <a:pt x="2312527" y="18085"/>
                  <a:pt x="2339656" y="0"/>
                </a:cubicBezTo>
                <a:cubicBezTo>
                  <a:pt x="2340024" y="61"/>
                  <a:pt x="2385401" y="5719"/>
                  <a:pt x="2393095" y="11875"/>
                </a:cubicBezTo>
                <a:cubicBezTo>
                  <a:pt x="2422228" y="35182"/>
                  <a:pt x="2380106" y="36064"/>
                  <a:pt x="2440596" y="41563"/>
                </a:cubicBezTo>
                <a:cubicBezTo>
                  <a:pt x="2519848" y="48768"/>
                  <a:pt x="2484269" y="44409"/>
                  <a:pt x="2547474" y="53439"/>
                </a:cubicBezTo>
                <a:lnTo>
                  <a:pt x="2583100" y="65314"/>
                </a:lnTo>
                <a:lnTo>
                  <a:pt x="2600913" y="71252"/>
                </a:lnTo>
                <a:lnTo>
                  <a:pt x="2612788" y="106878"/>
                </a:lnTo>
                <a:cubicBezTo>
                  <a:pt x="2614767" y="112816"/>
                  <a:pt x="2612788" y="122712"/>
                  <a:pt x="2618726" y="124691"/>
                </a:cubicBezTo>
                <a:lnTo>
                  <a:pt x="2636539" y="130628"/>
                </a:lnTo>
                <a:cubicBezTo>
                  <a:pt x="2640497" y="134587"/>
                  <a:pt x="2643935" y="139145"/>
                  <a:pt x="2648414" y="142504"/>
                </a:cubicBezTo>
                <a:cubicBezTo>
                  <a:pt x="2659832" y="151067"/>
                  <a:pt x="2684040" y="166254"/>
                  <a:pt x="2684040" y="166254"/>
                </a:cubicBezTo>
                <a:cubicBezTo>
                  <a:pt x="2700861" y="216715"/>
                  <a:pt x="2677402" y="155190"/>
                  <a:pt x="2701853" y="195943"/>
                </a:cubicBezTo>
                <a:cubicBezTo>
                  <a:pt x="2705073" y="201310"/>
                  <a:pt x="2705812" y="207818"/>
                  <a:pt x="2707791" y="213756"/>
                </a:cubicBezTo>
                <a:cubicBezTo>
                  <a:pt x="2709424" y="225190"/>
                  <a:pt x="2714735" y="280075"/>
                  <a:pt x="2725604" y="290945"/>
                </a:cubicBezTo>
                <a:lnTo>
                  <a:pt x="2737479" y="302821"/>
                </a:lnTo>
                <a:cubicBezTo>
                  <a:pt x="2754217" y="297241"/>
                  <a:pt x="2762997" y="297265"/>
                  <a:pt x="2773105" y="279070"/>
                </a:cubicBezTo>
                <a:cubicBezTo>
                  <a:pt x="2779184" y="268128"/>
                  <a:pt x="2776128" y="252295"/>
                  <a:pt x="2784980" y="243444"/>
                </a:cubicBezTo>
                <a:cubicBezTo>
                  <a:pt x="2788939" y="239486"/>
                  <a:pt x="2792056" y="234449"/>
                  <a:pt x="2796856" y="231569"/>
                </a:cubicBezTo>
                <a:cubicBezTo>
                  <a:pt x="2802941" y="227918"/>
                  <a:pt x="2833982" y="220802"/>
                  <a:pt x="2838419" y="219693"/>
                </a:cubicBezTo>
                <a:cubicBezTo>
                  <a:pt x="2842378" y="215735"/>
                  <a:pt x="2847791" y="212825"/>
                  <a:pt x="2850295" y="207818"/>
                </a:cubicBezTo>
                <a:cubicBezTo>
                  <a:pt x="2855893" y="196622"/>
                  <a:pt x="2851755" y="179135"/>
                  <a:pt x="2862170" y="172192"/>
                </a:cubicBezTo>
                <a:cubicBezTo>
                  <a:pt x="2868108" y="168234"/>
                  <a:pt x="2874411" y="164775"/>
                  <a:pt x="2879983" y="160317"/>
                </a:cubicBezTo>
                <a:cubicBezTo>
                  <a:pt x="2884354" y="156820"/>
                  <a:pt x="2887058" y="151321"/>
                  <a:pt x="2891858" y="148441"/>
                </a:cubicBezTo>
                <a:cubicBezTo>
                  <a:pt x="2903649" y="141367"/>
                  <a:pt x="2937052" y="138398"/>
                  <a:pt x="2945297" y="136566"/>
                </a:cubicBezTo>
                <a:cubicBezTo>
                  <a:pt x="2951407" y="135208"/>
                  <a:pt x="2957000" y="131986"/>
                  <a:pt x="2963110" y="130628"/>
                </a:cubicBezTo>
                <a:cubicBezTo>
                  <a:pt x="2974862" y="128016"/>
                  <a:pt x="2986861" y="126670"/>
                  <a:pt x="2998736" y="124691"/>
                </a:cubicBezTo>
                <a:cubicBezTo>
                  <a:pt x="3036708" y="112033"/>
                  <a:pt x="3006819" y="127987"/>
                  <a:pt x="3022487" y="65314"/>
                </a:cubicBezTo>
                <a:cubicBezTo>
                  <a:pt x="3027370" y="45781"/>
                  <a:pt x="3036769" y="46698"/>
                  <a:pt x="3052175" y="41563"/>
                </a:cubicBezTo>
                <a:cubicBezTo>
                  <a:pt x="3058113" y="43542"/>
                  <a:pt x="3065101" y="43591"/>
                  <a:pt x="3069988" y="47501"/>
                </a:cubicBezTo>
                <a:cubicBezTo>
                  <a:pt x="3094264" y="66923"/>
                  <a:pt x="3069524" y="62660"/>
                  <a:pt x="3093739" y="77189"/>
                </a:cubicBezTo>
                <a:cubicBezTo>
                  <a:pt x="3099106" y="80409"/>
                  <a:pt x="3105614" y="81148"/>
                  <a:pt x="3111552" y="83127"/>
                </a:cubicBezTo>
                <a:cubicBezTo>
                  <a:pt x="3113531" y="89065"/>
                  <a:pt x="3114269" y="95573"/>
                  <a:pt x="3117489" y="100940"/>
                </a:cubicBezTo>
                <a:cubicBezTo>
                  <a:pt x="3131631" y="124509"/>
                  <a:pt x="3157122" y="115329"/>
                  <a:pt x="3182804" y="118753"/>
                </a:cubicBezTo>
                <a:cubicBezTo>
                  <a:pt x="3222779" y="124083"/>
                  <a:pt x="3215325" y="123656"/>
                  <a:pt x="3254056" y="136566"/>
                </a:cubicBezTo>
                <a:cubicBezTo>
                  <a:pt x="3259994" y="138545"/>
                  <a:pt x="3266661" y="139032"/>
                  <a:pt x="3271869" y="142504"/>
                </a:cubicBezTo>
                <a:cubicBezTo>
                  <a:pt x="3283744" y="150421"/>
                  <a:pt x="3297403" y="156162"/>
                  <a:pt x="3307495" y="166254"/>
                </a:cubicBezTo>
                <a:cubicBezTo>
                  <a:pt x="3311453" y="170213"/>
                  <a:pt x="3314363" y="175626"/>
                  <a:pt x="3319370" y="178130"/>
                </a:cubicBezTo>
                <a:cubicBezTo>
                  <a:pt x="3330566" y="183728"/>
                  <a:pt x="3344581" y="183062"/>
                  <a:pt x="3354996" y="190005"/>
                </a:cubicBezTo>
                <a:cubicBezTo>
                  <a:pt x="3360934" y="193963"/>
                  <a:pt x="3366288" y="198982"/>
                  <a:pt x="3372809" y="201880"/>
                </a:cubicBezTo>
                <a:cubicBezTo>
                  <a:pt x="3384248" y="206964"/>
                  <a:pt x="3408435" y="213756"/>
                  <a:pt x="3408435" y="213756"/>
                </a:cubicBezTo>
                <a:cubicBezTo>
                  <a:pt x="3412393" y="219694"/>
                  <a:pt x="3414939" y="226870"/>
                  <a:pt x="3420310" y="231569"/>
                </a:cubicBezTo>
                <a:cubicBezTo>
                  <a:pt x="3431051" y="240967"/>
                  <a:pt x="3445844" y="245227"/>
                  <a:pt x="3455936" y="255319"/>
                </a:cubicBezTo>
                <a:lnTo>
                  <a:pt x="3467811" y="267195"/>
                </a:lnTo>
                <a:cubicBezTo>
                  <a:pt x="3465832" y="281049"/>
                  <a:pt x="3466300" y="295481"/>
                  <a:pt x="3461874" y="308758"/>
                </a:cubicBezTo>
                <a:cubicBezTo>
                  <a:pt x="3460104" y="314069"/>
                  <a:pt x="3453495" y="316262"/>
                  <a:pt x="3449998" y="320634"/>
                </a:cubicBezTo>
                <a:cubicBezTo>
                  <a:pt x="3445540" y="326206"/>
                  <a:pt x="3441021" y="331926"/>
                  <a:pt x="3438123" y="338447"/>
                </a:cubicBezTo>
                <a:cubicBezTo>
                  <a:pt x="3433039" y="349886"/>
                  <a:pt x="3430206" y="362198"/>
                  <a:pt x="3426248" y="374073"/>
                </a:cubicBezTo>
                <a:cubicBezTo>
                  <a:pt x="3424269" y="380011"/>
                  <a:pt x="3421339" y="385712"/>
                  <a:pt x="3420310" y="391886"/>
                </a:cubicBezTo>
                <a:cubicBezTo>
                  <a:pt x="3412314" y="439856"/>
                  <a:pt x="3418178" y="416093"/>
                  <a:pt x="3402497" y="463137"/>
                </a:cubicBezTo>
                <a:lnTo>
                  <a:pt x="3396559" y="480950"/>
                </a:lnTo>
                <a:cubicBezTo>
                  <a:pt x="3398538" y="522514"/>
                  <a:pt x="3394336" y="564838"/>
                  <a:pt x="3402497" y="605641"/>
                </a:cubicBezTo>
                <a:cubicBezTo>
                  <a:pt x="3404693" y="616620"/>
                  <a:pt x="3426248" y="629392"/>
                  <a:pt x="3426248" y="629392"/>
                </a:cubicBezTo>
                <a:lnTo>
                  <a:pt x="3438123" y="665018"/>
                </a:lnTo>
                <a:lnTo>
                  <a:pt x="3444061" y="682831"/>
                </a:lnTo>
                <a:cubicBezTo>
                  <a:pt x="3439109" y="712543"/>
                  <a:pt x="3443521" y="716118"/>
                  <a:pt x="3426248" y="736270"/>
                </a:cubicBezTo>
                <a:cubicBezTo>
                  <a:pt x="3418962" y="744771"/>
                  <a:pt x="3402497" y="760021"/>
                  <a:pt x="3402497" y="760021"/>
                </a:cubicBezTo>
                <a:cubicBezTo>
                  <a:pt x="3387571" y="804797"/>
                  <a:pt x="3409442" y="751339"/>
                  <a:pt x="3378746" y="789709"/>
                </a:cubicBezTo>
                <a:cubicBezTo>
                  <a:pt x="3374836" y="794596"/>
                  <a:pt x="3376029" y="802155"/>
                  <a:pt x="3372809" y="807522"/>
                </a:cubicBezTo>
                <a:cubicBezTo>
                  <a:pt x="3369929" y="812322"/>
                  <a:pt x="3364892" y="815439"/>
                  <a:pt x="3360933" y="819397"/>
                </a:cubicBezTo>
                <a:cubicBezTo>
                  <a:pt x="3358954" y="825335"/>
                  <a:pt x="3356025" y="831036"/>
                  <a:pt x="3354996" y="837210"/>
                </a:cubicBezTo>
                <a:cubicBezTo>
                  <a:pt x="3351703" y="856969"/>
                  <a:pt x="3353561" y="887580"/>
                  <a:pt x="3343120" y="908462"/>
                </a:cubicBezTo>
                <a:cubicBezTo>
                  <a:pt x="3339929" y="914845"/>
                  <a:pt x="3336291" y="921229"/>
                  <a:pt x="3331245" y="926275"/>
                </a:cubicBezTo>
                <a:cubicBezTo>
                  <a:pt x="3326199" y="931321"/>
                  <a:pt x="3319370" y="934192"/>
                  <a:pt x="3313432" y="938150"/>
                </a:cubicBezTo>
                <a:cubicBezTo>
                  <a:pt x="3311453" y="944088"/>
                  <a:pt x="3310715" y="950596"/>
                  <a:pt x="3307495" y="955963"/>
                </a:cubicBezTo>
                <a:cubicBezTo>
                  <a:pt x="3301854" y="965364"/>
                  <a:pt x="3285897" y="974320"/>
                  <a:pt x="3277806" y="979714"/>
                </a:cubicBezTo>
                <a:cubicBezTo>
                  <a:pt x="3275827" y="985652"/>
                  <a:pt x="3271869" y="991268"/>
                  <a:pt x="3271869" y="997527"/>
                </a:cubicBezTo>
                <a:cubicBezTo>
                  <a:pt x="3271869" y="1025560"/>
                  <a:pt x="3277039" y="1016296"/>
                  <a:pt x="3289682" y="1033153"/>
                </a:cubicBezTo>
                <a:cubicBezTo>
                  <a:pt x="3298245" y="1044571"/>
                  <a:pt x="3305515" y="1056904"/>
                  <a:pt x="3313432" y="1068779"/>
                </a:cubicBezTo>
                <a:cubicBezTo>
                  <a:pt x="3317390" y="1074717"/>
                  <a:pt x="3320261" y="1081546"/>
                  <a:pt x="3325307" y="1086592"/>
                </a:cubicBezTo>
                <a:lnTo>
                  <a:pt x="3349058" y="1110343"/>
                </a:lnTo>
                <a:cubicBezTo>
                  <a:pt x="3351037" y="1118260"/>
                  <a:pt x="3352754" y="1126247"/>
                  <a:pt x="3354996" y="1134093"/>
                </a:cubicBezTo>
                <a:cubicBezTo>
                  <a:pt x="3356715" y="1140111"/>
                  <a:pt x="3360933" y="1145647"/>
                  <a:pt x="3360933" y="1151906"/>
                </a:cubicBezTo>
                <a:cubicBezTo>
                  <a:pt x="3360933" y="1173059"/>
                  <a:pt x="3339988" y="1183683"/>
                  <a:pt x="3325307" y="1193470"/>
                </a:cubicBezTo>
                <a:cubicBezTo>
                  <a:pt x="3321349" y="1199408"/>
                  <a:pt x="3318478" y="1206237"/>
                  <a:pt x="3313432" y="1211283"/>
                </a:cubicBezTo>
                <a:cubicBezTo>
                  <a:pt x="3308386" y="1216329"/>
                  <a:pt x="3301191" y="1218700"/>
                  <a:pt x="3295619" y="1223158"/>
                </a:cubicBezTo>
                <a:cubicBezTo>
                  <a:pt x="3291248" y="1226655"/>
                  <a:pt x="3287702" y="1231075"/>
                  <a:pt x="3283744" y="1235034"/>
                </a:cubicBezTo>
                <a:cubicBezTo>
                  <a:pt x="3281765" y="1240972"/>
                  <a:pt x="3281716" y="1247960"/>
                  <a:pt x="3277806" y="1252847"/>
                </a:cubicBezTo>
                <a:cubicBezTo>
                  <a:pt x="3267541" y="1265678"/>
                  <a:pt x="3235253" y="1272968"/>
                  <a:pt x="3224367" y="1276597"/>
                </a:cubicBezTo>
                <a:cubicBezTo>
                  <a:pt x="3218429" y="1278576"/>
                  <a:pt x="3211762" y="1279063"/>
                  <a:pt x="3206554" y="1282535"/>
                </a:cubicBezTo>
                <a:cubicBezTo>
                  <a:pt x="3155505" y="1316567"/>
                  <a:pt x="3220094" y="1275765"/>
                  <a:pt x="3170928" y="1300348"/>
                </a:cubicBezTo>
                <a:cubicBezTo>
                  <a:pt x="3164545" y="1303539"/>
                  <a:pt x="3159053" y="1308265"/>
                  <a:pt x="3153115" y="1312223"/>
                </a:cubicBezTo>
                <a:cubicBezTo>
                  <a:pt x="3131174" y="1345135"/>
                  <a:pt x="3153793" y="1319104"/>
                  <a:pt x="3123427" y="1335974"/>
                </a:cubicBezTo>
                <a:cubicBezTo>
                  <a:pt x="3110951" y="1342905"/>
                  <a:pt x="3087801" y="1359724"/>
                  <a:pt x="3087801" y="1359724"/>
                </a:cubicBezTo>
                <a:cubicBezTo>
                  <a:pt x="3085822" y="1365662"/>
                  <a:pt x="3085083" y="1372170"/>
                  <a:pt x="3081863" y="1377537"/>
                </a:cubicBezTo>
                <a:cubicBezTo>
                  <a:pt x="3076221" y="1386940"/>
                  <a:pt x="3060268" y="1395893"/>
                  <a:pt x="3052175" y="1401288"/>
                </a:cubicBezTo>
                <a:cubicBezTo>
                  <a:pt x="3048959" y="1406113"/>
                  <a:pt x="3036118" y="1427899"/>
                  <a:pt x="3028424" y="1430976"/>
                </a:cubicBezTo>
                <a:cubicBezTo>
                  <a:pt x="2996410" y="1443782"/>
                  <a:pt x="2981297" y="1440590"/>
                  <a:pt x="2951235" y="1448789"/>
                </a:cubicBezTo>
                <a:cubicBezTo>
                  <a:pt x="2939158" y="1452083"/>
                  <a:pt x="2927484" y="1456707"/>
                  <a:pt x="2915609" y="1460665"/>
                </a:cubicBezTo>
                <a:lnTo>
                  <a:pt x="2897796" y="1466602"/>
                </a:lnTo>
                <a:cubicBezTo>
                  <a:pt x="2893837" y="1470561"/>
                  <a:pt x="2889279" y="1473999"/>
                  <a:pt x="2885920" y="1478478"/>
                </a:cubicBezTo>
                <a:cubicBezTo>
                  <a:pt x="2877357" y="1489896"/>
                  <a:pt x="2874045" y="1506187"/>
                  <a:pt x="2862170" y="1514104"/>
                </a:cubicBezTo>
                <a:lnTo>
                  <a:pt x="2844357" y="1525979"/>
                </a:lnTo>
                <a:cubicBezTo>
                  <a:pt x="2842378" y="1531917"/>
                  <a:pt x="2838419" y="1537533"/>
                  <a:pt x="2838419" y="1543792"/>
                </a:cubicBezTo>
                <a:cubicBezTo>
                  <a:pt x="2838419" y="1550051"/>
                  <a:pt x="2845386" y="1555431"/>
                  <a:pt x="2844357" y="1561605"/>
                </a:cubicBezTo>
                <a:cubicBezTo>
                  <a:pt x="2843184" y="1568644"/>
                  <a:pt x="2835673" y="1573035"/>
                  <a:pt x="2832482" y="1579418"/>
                </a:cubicBezTo>
                <a:cubicBezTo>
                  <a:pt x="2829683" y="1585016"/>
                  <a:pt x="2829343" y="1591633"/>
                  <a:pt x="2826544" y="1597231"/>
                </a:cubicBezTo>
                <a:cubicBezTo>
                  <a:pt x="2823353" y="1603614"/>
                  <a:pt x="2817567" y="1608523"/>
                  <a:pt x="2814669" y="1615044"/>
                </a:cubicBezTo>
                <a:cubicBezTo>
                  <a:pt x="2809585" y="1626483"/>
                  <a:pt x="2813209" y="1643727"/>
                  <a:pt x="2802793" y="1650670"/>
                </a:cubicBezTo>
                <a:cubicBezTo>
                  <a:pt x="2796855" y="1654628"/>
                  <a:pt x="2790552" y="1658087"/>
                  <a:pt x="2784980" y="1662545"/>
                </a:cubicBezTo>
                <a:cubicBezTo>
                  <a:pt x="2780609" y="1666042"/>
                  <a:pt x="2777905" y="1671541"/>
                  <a:pt x="2773105" y="1674421"/>
                </a:cubicBezTo>
                <a:cubicBezTo>
                  <a:pt x="2767738" y="1677641"/>
                  <a:pt x="2761230" y="1678379"/>
                  <a:pt x="2755292" y="1680358"/>
                </a:cubicBezTo>
                <a:cubicBezTo>
                  <a:pt x="2734566" y="1701086"/>
                  <a:pt x="2748728" y="1690463"/>
                  <a:pt x="2707791" y="1704109"/>
                </a:cubicBezTo>
                <a:lnTo>
                  <a:pt x="2689978" y="1710047"/>
                </a:lnTo>
                <a:lnTo>
                  <a:pt x="2672165" y="1715984"/>
                </a:lnTo>
                <a:cubicBezTo>
                  <a:pt x="2651437" y="1736712"/>
                  <a:pt x="2665601" y="1726089"/>
                  <a:pt x="2624663" y="1739735"/>
                </a:cubicBezTo>
                <a:lnTo>
                  <a:pt x="2606850" y="1745673"/>
                </a:lnTo>
                <a:lnTo>
                  <a:pt x="2589037" y="1751610"/>
                </a:lnTo>
                <a:cubicBezTo>
                  <a:pt x="2587058" y="1757548"/>
                  <a:pt x="2583100" y="1763164"/>
                  <a:pt x="2583100" y="1769423"/>
                </a:cubicBezTo>
                <a:cubicBezTo>
                  <a:pt x="2583100" y="1784840"/>
                  <a:pt x="2591505" y="1789704"/>
                  <a:pt x="2600913" y="1799111"/>
                </a:cubicBezTo>
                <a:cubicBezTo>
                  <a:pt x="2610808" y="1828799"/>
                  <a:pt x="2608829" y="1810987"/>
                  <a:pt x="2594975" y="1852550"/>
                </a:cubicBezTo>
                <a:lnTo>
                  <a:pt x="2589037" y="1870363"/>
                </a:lnTo>
                <a:cubicBezTo>
                  <a:pt x="2595309" y="1914264"/>
                  <a:pt x="2598903" y="1913385"/>
                  <a:pt x="2589037" y="1959428"/>
                </a:cubicBezTo>
                <a:cubicBezTo>
                  <a:pt x="2586414" y="1971668"/>
                  <a:pt x="2586013" y="1986202"/>
                  <a:pt x="2577162" y="1995054"/>
                </a:cubicBezTo>
                <a:lnTo>
                  <a:pt x="2565287" y="2006930"/>
                </a:lnTo>
                <a:lnTo>
                  <a:pt x="2547474" y="2060369"/>
                </a:lnTo>
                <a:lnTo>
                  <a:pt x="2541536" y="2078182"/>
                </a:lnTo>
                <a:cubicBezTo>
                  <a:pt x="2542734" y="2085370"/>
                  <a:pt x="2546666" y="2120380"/>
                  <a:pt x="2553411" y="2131621"/>
                </a:cubicBezTo>
                <a:cubicBezTo>
                  <a:pt x="2556291" y="2136421"/>
                  <a:pt x="2561328" y="2139538"/>
                  <a:pt x="2565287" y="2143496"/>
                </a:cubicBezTo>
                <a:cubicBezTo>
                  <a:pt x="2563308" y="2194956"/>
                  <a:pt x="2562892" y="2246499"/>
                  <a:pt x="2559349" y="2297875"/>
                </a:cubicBezTo>
                <a:cubicBezTo>
                  <a:pt x="2558918" y="2304119"/>
                  <a:pt x="2554004" y="2309457"/>
                  <a:pt x="2553411" y="2315688"/>
                </a:cubicBezTo>
                <a:cubicBezTo>
                  <a:pt x="2550028" y="2351208"/>
                  <a:pt x="2555382" y="2387772"/>
                  <a:pt x="2547474" y="2422566"/>
                </a:cubicBezTo>
                <a:cubicBezTo>
                  <a:pt x="2544017" y="2437775"/>
                  <a:pt x="2494305" y="2463859"/>
                  <a:pt x="2488097" y="2470067"/>
                </a:cubicBezTo>
                <a:cubicBezTo>
                  <a:pt x="2430913" y="2527251"/>
                  <a:pt x="2491755" y="2469514"/>
                  <a:pt x="2446533" y="2505693"/>
                </a:cubicBezTo>
                <a:cubicBezTo>
                  <a:pt x="2442162" y="2509190"/>
                  <a:pt x="2439137" y="2514210"/>
                  <a:pt x="2434658" y="2517569"/>
                </a:cubicBezTo>
                <a:cubicBezTo>
                  <a:pt x="2423240" y="2526132"/>
                  <a:pt x="2409124" y="2531227"/>
                  <a:pt x="2399032" y="2541319"/>
                </a:cubicBezTo>
                <a:cubicBezTo>
                  <a:pt x="2382732" y="2557621"/>
                  <a:pt x="2392468" y="2551425"/>
                  <a:pt x="2369344" y="2559132"/>
                </a:cubicBezTo>
                <a:cubicBezTo>
                  <a:pt x="2361427" y="2567049"/>
                  <a:pt x="2342877" y="2572021"/>
                  <a:pt x="2345593" y="2582883"/>
                </a:cubicBezTo>
                <a:cubicBezTo>
                  <a:pt x="2347572" y="2590800"/>
                  <a:pt x="2348316" y="2599133"/>
                  <a:pt x="2351531" y="2606634"/>
                </a:cubicBezTo>
                <a:cubicBezTo>
                  <a:pt x="2357150" y="2619744"/>
                  <a:pt x="2365704" y="2626745"/>
                  <a:pt x="2375282" y="2636322"/>
                </a:cubicBezTo>
                <a:lnTo>
                  <a:pt x="2387157" y="2671948"/>
                </a:lnTo>
                <a:cubicBezTo>
                  <a:pt x="2389136" y="2677886"/>
                  <a:pt x="2389623" y="2684553"/>
                  <a:pt x="2393095" y="2689761"/>
                </a:cubicBezTo>
                <a:lnTo>
                  <a:pt x="2404970" y="2707574"/>
                </a:lnTo>
                <a:lnTo>
                  <a:pt x="2416845" y="2743200"/>
                </a:lnTo>
                <a:lnTo>
                  <a:pt x="2422783" y="2761013"/>
                </a:lnTo>
                <a:cubicBezTo>
                  <a:pt x="2420804" y="2780805"/>
                  <a:pt x="2423643" y="2801696"/>
                  <a:pt x="2416845" y="2820389"/>
                </a:cubicBezTo>
                <a:cubicBezTo>
                  <a:pt x="2414706" y="2826271"/>
                  <a:pt x="2405050" y="2824607"/>
                  <a:pt x="2399032" y="2826327"/>
                </a:cubicBezTo>
                <a:cubicBezTo>
                  <a:pt x="2346817" y="2841247"/>
                  <a:pt x="2400199" y="2823960"/>
                  <a:pt x="2357469" y="2838202"/>
                </a:cubicBezTo>
                <a:cubicBezTo>
                  <a:pt x="2343614" y="2836223"/>
                  <a:pt x="2328646" y="2838056"/>
                  <a:pt x="2315905" y="2832265"/>
                </a:cubicBezTo>
                <a:cubicBezTo>
                  <a:pt x="2305712" y="2827632"/>
                  <a:pt x="2298364" y="2817830"/>
                  <a:pt x="2292154" y="2808514"/>
                </a:cubicBezTo>
                <a:cubicBezTo>
                  <a:pt x="2288196" y="2802576"/>
                  <a:pt x="2286330" y="2794483"/>
                  <a:pt x="2280279" y="2790701"/>
                </a:cubicBezTo>
                <a:cubicBezTo>
                  <a:pt x="2266100" y="2781839"/>
                  <a:pt x="2231917" y="2776279"/>
                  <a:pt x="2214965" y="2772888"/>
                </a:cubicBezTo>
                <a:cubicBezTo>
                  <a:pt x="2186788" y="2744711"/>
                  <a:pt x="2201836" y="2752677"/>
                  <a:pt x="2173401" y="2743200"/>
                </a:cubicBezTo>
                <a:cubicBezTo>
                  <a:pt x="2165484" y="2735283"/>
                  <a:pt x="2153190" y="2730071"/>
                  <a:pt x="2149650" y="2719449"/>
                </a:cubicBezTo>
                <a:cubicBezTo>
                  <a:pt x="2147671" y="2713511"/>
                  <a:pt x="2148139" y="2706062"/>
                  <a:pt x="2143713" y="2701636"/>
                </a:cubicBezTo>
                <a:cubicBezTo>
                  <a:pt x="2139287" y="2697210"/>
                  <a:pt x="2131838" y="2697677"/>
                  <a:pt x="2125900" y="2695698"/>
                </a:cubicBezTo>
                <a:cubicBezTo>
                  <a:pt x="2123921" y="2689761"/>
                  <a:pt x="2124388" y="2682311"/>
                  <a:pt x="2119962" y="2677886"/>
                </a:cubicBezTo>
                <a:cubicBezTo>
                  <a:pt x="2085722" y="2643647"/>
                  <a:pt x="2116631" y="2706850"/>
                  <a:pt x="2090274" y="2654135"/>
                </a:cubicBezTo>
                <a:cubicBezTo>
                  <a:pt x="2084686" y="2642960"/>
                  <a:pt x="2084835" y="2626243"/>
                  <a:pt x="2072461" y="2618509"/>
                </a:cubicBezTo>
                <a:cubicBezTo>
                  <a:pt x="2061846" y="2611875"/>
                  <a:pt x="2048710" y="2610592"/>
                  <a:pt x="2036835" y="2606634"/>
                </a:cubicBezTo>
                <a:lnTo>
                  <a:pt x="2019022" y="2600696"/>
                </a:lnTo>
                <a:lnTo>
                  <a:pt x="2001209" y="2594758"/>
                </a:lnTo>
                <a:cubicBezTo>
                  <a:pt x="1989334" y="2596737"/>
                  <a:pt x="1976351" y="2595312"/>
                  <a:pt x="1965583" y="2600696"/>
                </a:cubicBezTo>
                <a:cubicBezTo>
                  <a:pt x="1955569" y="2605703"/>
                  <a:pt x="1941832" y="2624447"/>
                  <a:pt x="1941832" y="2624447"/>
                </a:cubicBezTo>
                <a:cubicBezTo>
                  <a:pt x="1953707" y="2632364"/>
                  <a:pt x="1967366" y="2638105"/>
                  <a:pt x="1977458" y="2648197"/>
                </a:cubicBezTo>
                <a:lnTo>
                  <a:pt x="2001209" y="2671948"/>
                </a:lnTo>
                <a:cubicBezTo>
                  <a:pt x="2003188" y="2677886"/>
                  <a:pt x="2003926" y="2684394"/>
                  <a:pt x="2007146" y="2689761"/>
                </a:cubicBezTo>
                <a:cubicBezTo>
                  <a:pt x="2015296" y="2703344"/>
                  <a:pt x="2022825" y="2702904"/>
                  <a:pt x="2036835" y="2707574"/>
                </a:cubicBezTo>
                <a:cubicBezTo>
                  <a:pt x="2064057" y="2748408"/>
                  <a:pt x="2047045" y="2738687"/>
                  <a:pt x="2078398" y="2749137"/>
                </a:cubicBezTo>
                <a:cubicBezTo>
                  <a:pt x="2082357" y="2753096"/>
                  <a:pt x="2085795" y="2757654"/>
                  <a:pt x="2090274" y="2761013"/>
                </a:cubicBezTo>
                <a:cubicBezTo>
                  <a:pt x="2101692" y="2769576"/>
                  <a:pt x="2115808" y="2774671"/>
                  <a:pt x="2125900" y="2784763"/>
                </a:cubicBezTo>
                <a:lnTo>
                  <a:pt x="2137775" y="2796639"/>
                </a:lnTo>
                <a:cubicBezTo>
                  <a:pt x="2139754" y="2802577"/>
                  <a:pt x="2140914" y="2808854"/>
                  <a:pt x="2143713" y="2814452"/>
                </a:cubicBezTo>
                <a:cubicBezTo>
                  <a:pt x="2146904" y="2820835"/>
                  <a:pt x="2152690" y="2825744"/>
                  <a:pt x="2155588" y="2832265"/>
                </a:cubicBezTo>
                <a:cubicBezTo>
                  <a:pt x="2177420" y="2881388"/>
                  <a:pt x="2154950" y="2855379"/>
                  <a:pt x="2179339" y="2879766"/>
                </a:cubicBezTo>
                <a:cubicBezTo>
                  <a:pt x="2181318" y="2885704"/>
                  <a:pt x="2180850" y="2893153"/>
                  <a:pt x="2185276" y="2897579"/>
                </a:cubicBezTo>
                <a:cubicBezTo>
                  <a:pt x="2189702" y="2902005"/>
                  <a:pt x="2197722" y="2900297"/>
                  <a:pt x="2203089" y="2903517"/>
                </a:cubicBezTo>
                <a:cubicBezTo>
                  <a:pt x="2207889" y="2906397"/>
                  <a:pt x="2210593" y="2911895"/>
                  <a:pt x="2214965" y="2915392"/>
                </a:cubicBezTo>
                <a:cubicBezTo>
                  <a:pt x="2220537" y="2919850"/>
                  <a:pt x="2227206" y="2922809"/>
                  <a:pt x="2232778" y="2927267"/>
                </a:cubicBezTo>
                <a:cubicBezTo>
                  <a:pt x="2237149" y="2930764"/>
                  <a:pt x="2239853" y="2936263"/>
                  <a:pt x="2244653" y="2939143"/>
                </a:cubicBezTo>
                <a:cubicBezTo>
                  <a:pt x="2250020" y="2942363"/>
                  <a:pt x="2256528" y="2943101"/>
                  <a:pt x="2262466" y="2945080"/>
                </a:cubicBezTo>
                <a:cubicBezTo>
                  <a:pt x="2270383" y="2952997"/>
                  <a:pt x="2276901" y="2962621"/>
                  <a:pt x="2286217" y="2968831"/>
                </a:cubicBezTo>
                <a:cubicBezTo>
                  <a:pt x="2308688" y="2983811"/>
                  <a:pt x="2298984" y="2975660"/>
                  <a:pt x="2315905" y="2992582"/>
                </a:cubicBezTo>
                <a:cubicBezTo>
                  <a:pt x="2319863" y="3004457"/>
                  <a:pt x="2329162" y="3015767"/>
                  <a:pt x="2327780" y="3028208"/>
                </a:cubicBezTo>
                <a:cubicBezTo>
                  <a:pt x="2325801" y="3046021"/>
                  <a:pt x="2324789" y="3063968"/>
                  <a:pt x="2321843" y="3081647"/>
                </a:cubicBezTo>
                <a:cubicBezTo>
                  <a:pt x="2318112" y="3104031"/>
                  <a:pt x="2314287" y="3096759"/>
                  <a:pt x="2304030" y="3117273"/>
                </a:cubicBezTo>
                <a:cubicBezTo>
                  <a:pt x="2301231" y="3122871"/>
                  <a:pt x="2300071" y="3129148"/>
                  <a:pt x="2298092" y="3135086"/>
                </a:cubicBezTo>
                <a:cubicBezTo>
                  <a:pt x="2299121" y="3142285"/>
                  <a:pt x="2302196" y="3181511"/>
                  <a:pt x="2309967" y="3194462"/>
                </a:cubicBezTo>
                <a:cubicBezTo>
                  <a:pt x="2312847" y="3199262"/>
                  <a:pt x="2317884" y="3202379"/>
                  <a:pt x="2321843" y="3206337"/>
                </a:cubicBezTo>
                <a:cubicBezTo>
                  <a:pt x="2312411" y="3234630"/>
                  <a:pt x="2316933" y="3238766"/>
                  <a:pt x="2298092" y="3253839"/>
                </a:cubicBezTo>
                <a:cubicBezTo>
                  <a:pt x="2292520" y="3258297"/>
                  <a:pt x="2286217" y="3261756"/>
                  <a:pt x="2280279" y="3265714"/>
                </a:cubicBezTo>
                <a:cubicBezTo>
                  <a:pt x="2276321" y="3271652"/>
                  <a:pt x="2273048" y="3278109"/>
                  <a:pt x="2268404" y="3283527"/>
                </a:cubicBezTo>
                <a:cubicBezTo>
                  <a:pt x="2261118" y="3292028"/>
                  <a:pt x="2250863" y="3297962"/>
                  <a:pt x="2244653" y="3307278"/>
                </a:cubicBezTo>
                <a:cubicBezTo>
                  <a:pt x="2208103" y="3362104"/>
                  <a:pt x="2254745" y="3294663"/>
                  <a:pt x="2220902" y="3336966"/>
                </a:cubicBezTo>
                <a:cubicBezTo>
                  <a:pt x="2216444" y="3342538"/>
                  <a:pt x="2214073" y="3349733"/>
                  <a:pt x="2209027" y="3354779"/>
                </a:cubicBezTo>
                <a:cubicBezTo>
                  <a:pt x="2203981" y="3359825"/>
                  <a:pt x="2197152" y="3362696"/>
                  <a:pt x="2191214" y="3366654"/>
                </a:cubicBezTo>
                <a:cubicBezTo>
                  <a:pt x="2189235" y="3372592"/>
                  <a:pt x="2189702" y="3380041"/>
                  <a:pt x="2185276" y="3384467"/>
                </a:cubicBezTo>
                <a:cubicBezTo>
                  <a:pt x="2175184" y="3394559"/>
                  <a:pt x="2149650" y="3408218"/>
                  <a:pt x="2149650" y="3408218"/>
                </a:cubicBezTo>
                <a:cubicBezTo>
                  <a:pt x="2147671" y="3414156"/>
                  <a:pt x="2147351" y="3420938"/>
                  <a:pt x="2143713" y="3426031"/>
                </a:cubicBezTo>
                <a:cubicBezTo>
                  <a:pt x="2126103" y="3450686"/>
                  <a:pt x="2124677" y="3448210"/>
                  <a:pt x="2102149" y="3455719"/>
                </a:cubicBezTo>
                <a:cubicBezTo>
                  <a:pt x="2100519" y="3460610"/>
                  <a:pt x="2093752" y="3498615"/>
                  <a:pt x="2078398" y="3503221"/>
                </a:cubicBezTo>
                <a:cubicBezTo>
                  <a:pt x="2063114" y="3507806"/>
                  <a:pt x="2046731" y="3507179"/>
                  <a:pt x="2030897" y="3509158"/>
                </a:cubicBezTo>
                <a:cubicBezTo>
                  <a:pt x="2021001" y="3507179"/>
                  <a:pt x="2010485" y="3507196"/>
                  <a:pt x="2001209" y="3503221"/>
                </a:cubicBezTo>
                <a:cubicBezTo>
                  <a:pt x="1996063" y="3501016"/>
                  <a:pt x="1993705" y="3494842"/>
                  <a:pt x="1989333" y="3491345"/>
                </a:cubicBezTo>
                <a:cubicBezTo>
                  <a:pt x="1983761" y="3486887"/>
                  <a:pt x="1978202" y="3481976"/>
                  <a:pt x="1971520" y="3479470"/>
                </a:cubicBezTo>
                <a:cubicBezTo>
                  <a:pt x="1962071" y="3475926"/>
                  <a:pt x="1951728" y="3475511"/>
                  <a:pt x="1941832" y="3473532"/>
                </a:cubicBezTo>
                <a:cubicBezTo>
                  <a:pt x="1937874" y="3467594"/>
                  <a:pt x="1933148" y="3462102"/>
                  <a:pt x="1929957" y="3455719"/>
                </a:cubicBezTo>
                <a:cubicBezTo>
                  <a:pt x="1927158" y="3450121"/>
                  <a:pt x="1928445" y="3442332"/>
                  <a:pt x="1924019" y="3437906"/>
                </a:cubicBezTo>
                <a:cubicBezTo>
                  <a:pt x="1919593" y="3433480"/>
                  <a:pt x="1912144" y="3433948"/>
                  <a:pt x="1906206" y="3431969"/>
                </a:cubicBezTo>
                <a:cubicBezTo>
                  <a:pt x="1883011" y="3408772"/>
                  <a:pt x="1903809" y="3433112"/>
                  <a:pt x="1888393" y="3402280"/>
                </a:cubicBezTo>
                <a:cubicBezTo>
                  <a:pt x="1885202" y="3395897"/>
                  <a:pt x="1879416" y="3390988"/>
                  <a:pt x="1876518" y="3384467"/>
                </a:cubicBezTo>
                <a:cubicBezTo>
                  <a:pt x="1871434" y="3373028"/>
                  <a:pt x="1868601" y="3360716"/>
                  <a:pt x="1864643" y="3348841"/>
                </a:cubicBezTo>
                <a:cubicBezTo>
                  <a:pt x="1862664" y="3342903"/>
                  <a:pt x="1862177" y="3336236"/>
                  <a:pt x="1858705" y="3331028"/>
                </a:cubicBezTo>
                <a:cubicBezTo>
                  <a:pt x="1854747" y="3325090"/>
                  <a:pt x="1851288" y="3318787"/>
                  <a:pt x="1846830" y="3313215"/>
                </a:cubicBezTo>
                <a:cubicBezTo>
                  <a:pt x="1843333" y="3308844"/>
                  <a:pt x="1838451" y="3305711"/>
                  <a:pt x="1834954" y="3301340"/>
                </a:cubicBezTo>
                <a:cubicBezTo>
                  <a:pt x="1830496" y="3295768"/>
                  <a:pt x="1830118" y="3284700"/>
                  <a:pt x="1823079" y="3283527"/>
                </a:cubicBezTo>
                <a:cubicBezTo>
                  <a:pt x="1780084" y="3276361"/>
                  <a:pt x="1735993" y="3279568"/>
                  <a:pt x="1692450" y="3277589"/>
                </a:cubicBezTo>
                <a:lnTo>
                  <a:pt x="1639011" y="3259776"/>
                </a:lnTo>
                <a:lnTo>
                  <a:pt x="1621198" y="3253839"/>
                </a:lnTo>
                <a:cubicBezTo>
                  <a:pt x="1615260" y="3251860"/>
                  <a:pt x="1609522" y="3249129"/>
                  <a:pt x="1603385" y="3247901"/>
                </a:cubicBezTo>
                <a:lnTo>
                  <a:pt x="1573697" y="3241963"/>
                </a:lnTo>
                <a:cubicBezTo>
                  <a:pt x="1540050" y="3243942"/>
                  <a:pt x="1506295" y="3244547"/>
                  <a:pt x="1472757" y="3247901"/>
                </a:cubicBezTo>
                <a:cubicBezTo>
                  <a:pt x="1466529" y="3248524"/>
                  <a:pt x="1459370" y="3249413"/>
                  <a:pt x="1454944" y="3253839"/>
                </a:cubicBezTo>
                <a:cubicBezTo>
                  <a:pt x="1450518" y="3258265"/>
                  <a:pt x="1452046" y="3266181"/>
                  <a:pt x="1449006" y="3271652"/>
                </a:cubicBezTo>
                <a:cubicBezTo>
                  <a:pt x="1427352" y="3310630"/>
                  <a:pt x="1436355" y="3303579"/>
                  <a:pt x="1407443" y="3313215"/>
                </a:cubicBezTo>
                <a:cubicBezTo>
                  <a:pt x="1403484" y="3317174"/>
                  <a:pt x="1398447" y="3320290"/>
                  <a:pt x="1395567" y="3325091"/>
                </a:cubicBezTo>
                <a:cubicBezTo>
                  <a:pt x="1384426" y="3343660"/>
                  <a:pt x="1384229" y="3406472"/>
                  <a:pt x="1383692" y="3408218"/>
                </a:cubicBezTo>
                <a:cubicBezTo>
                  <a:pt x="1381593" y="3415039"/>
                  <a:pt x="1371451" y="3415635"/>
                  <a:pt x="1365879" y="3420093"/>
                </a:cubicBezTo>
                <a:cubicBezTo>
                  <a:pt x="1361508" y="3423590"/>
                  <a:pt x="1357962" y="3428010"/>
                  <a:pt x="1354004" y="3431969"/>
                </a:cubicBezTo>
                <a:cubicBezTo>
                  <a:pt x="1349467" y="3454651"/>
                  <a:pt x="1343408" y="3489834"/>
                  <a:pt x="1336191" y="3515096"/>
                </a:cubicBezTo>
                <a:cubicBezTo>
                  <a:pt x="1334472" y="3521114"/>
                  <a:pt x="1334163" y="3528022"/>
                  <a:pt x="1330253" y="3532909"/>
                </a:cubicBezTo>
                <a:cubicBezTo>
                  <a:pt x="1325795" y="3538481"/>
                  <a:pt x="1317858" y="3540140"/>
                  <a:pt x="1312440" y="3544784"/>
                </a:cubicBezTo>
                <a:cubicBezTo>
                  <a:pt x="1303939" y="3552070"/>
                  <a:pt x="1299311" y="3564994"/>
                  <a:pt x="1288689" y="3568535"/>
                </a:cubicBezTo>
                <a:cubicBezTo>
                  <a:pt x="1282751" y="3570514"/>
                  <a:pt x="1276914" y="3572826"/>
                  <a:pt x="1270876" y="3574473"/>
                </a:cubicBezTo>
                <a:cubicBezTo>
                  <a:pt x="1255130" y="3578767"/>
                  <a:pt x="1223375" y="3586348"/>
                  <a:pt x="1223375" y="3586348"/>
                </a:cubicBezTo>
                <a:cubicBezTo>
                  <a:pt x="1216833" y="3585530"/>
                  <a:pt x="1172511" y="3583143"/>
                  <a:pt x="1158061" y="3574473"/>
                </a:cubicBezTo>
                <a:cubicBezTo>
                  <a:pt x="1153260" y="3571593"/>
                  <a:pt x="1150144" y="3566556"/>
                  <a:pt x="1146185" y="3562597"/>
                </a:cubicBezTo>
                <a:cubicBezTo>
                  <a:pt x="1142557" y="3551712"/>
                  <a:pt x="1135266" y="3519422"/>
                  <a:pt x="1122435" y="3509158"/>
                </a:cubicBezTo>
                <a:cubicBezTo>
                  <a:pt x="1117548" y="3505248"/>
                  <a:pt x="1110640" y="3504940"/>
                  <a:pt x="1104622" y="3503221"/>
                </a:cubicBezTo>
                <a:cubicBezTo>
                  <a:pt x="1096775" y="3500979"/>
                  <a:pt x="1088837" y="3499053"/>
                  <a:pt x="1080871" y="3497283"/>
                </a:cubicBezTo>
                <a:cubicBezTo>
                  <a:pt x="1059097" y="3492444"/>
                  <a:pt x="1048103" y="3491609"/>
                  <a:pt x="1027432" y="3485408"/>
                </a:cubicBezTo>
                <a:cubicBezTo>
                  <a:pt x="1015442" y="3481811"/>
                  <a:pt x="1002222" y="3480475"/>
                  <a:pt x="991806" y="3473532"/>
                </a:cubicBezTo>
                <a:cubicBezTo>
                  <a:pt x="985868" y="3469574"/>
                  <a:pt x="980514" y="3464555"/>
                  <a:pt x="973993" y="3461657"/>
                </a:cubicBezTo>
                <a:cubicBezTo>
                  <a:pt x="962554" y="3456573"/>
                  <a:pt x="938367" y="3449782"/>
                  <a:pt x="938367" y="3449782"/>
                </a:cubicBezTo>
                <a:cubicBezTo>
                  <a:pt x="934409" y="3445823"/>
                  <a:pt x="931499" y="3440410"/>
                  <a:pt x="926492" y="3437906"/>
                </a:cubicBezTo>
                <a:cubicBezTo>
                  <a:pt x="890720" y="3420019"/>
                  <a:pt x="897505" y="3435115"/>
                  <a:pt x="873053" y="3414156"/>
                </a:cubicBezTo>
                <a:cubicBezTo>
                  <a:pt x="864552" y="3406870"/>
                  <a:pt x="858618" y="3396615"/>
                  <a:pt x="849302" y="3390405"/>
                </a:cubicBezTo>
                <a:cubicBezTo>
                  <a:pt x="843364" y="3386447"/>
                  <a:pt x="837061" y="3382988"/>
                  <a:pt x="831489" y="3378530"/>
                </a:cubicBezTo>
                <a:cubicBezTo>
                  <a:pt x="827118" y="3375033"/>
                  <a:pt x="823111" y="3371026"/>
                  <a:pt x="819614" y="3366654"/>
                </a:cubicBezTo>
                <a:cubicBezTo>
                  <a:pt x="815156" y="3361082"/>
                  <a:pt x="813311" y="3353299"/>
                  <a:pt x="807739" y="3348841"/>
                </a:cubicBezTo>
                <a:cubicBezTo>
                  <a:pt x="802852" y="3344931"/>
                  <a:pt x="795864" y="3344883"/>
                  <a:pt x="789926" y="3342904"/>
                </a:cubicBezTo>
                <a:cubicBezTo>
                  <a:pt x="759832" y="3312810"/>
                  <a:pt x="795239" y="3351758"/>
                  <a:pt x="772113" y="3313215"/>
                </a:cubicBezTo>
                <a:cubicBezTo>
                  <a:pt x="769233" y="3308415"/>
                  <a:pt x="764196" y="3305298"/>
                  <a:pt x="760237" y="3301340"/>
                </a:cubicBezTo>
                <a:cubicBezTo>
                  <a:pt x="758258" y="3295402"/>
                  <a:pt x="757938" y="3288620"/>
                  <a:pt x="754300" y="3283527"/>
                </a:cubicBezTo>
                <a:cubicBezTo>
                  <a:pt x="741211" y="3265201"/>
                  <a:pt x="729854" y="3259312"/>
                  <a:pt x="712736" y="3247901"/>
                </a:cubicBezTo>
                <a:cubicBezTo>
                  <a:pt x="708778" y="3241963"/>
                  <a:pt x="705505" y="3235506"/>
                  <a:pt x="700861" y="3230088"/>
                </a:cubicBezTo>
                <a:cubicBezTo>
                  <a:pt x="693575" y="3221587"/>
                  <a:pt x="677110" y="3206337"/>
                  <a:pt x="677110" y="3206337"/>
                </a:cubicBezTo>
                <a:cubicBezTo>
                  <a:pt x="662184" y="3161561"/>
                  <a:pt x="684055" y="3215019"/>
                  <a:pt x="653359" y="3176649"/>
                </a:cubicBezTo>
                <a:cubicBezTo>
                  <a:pt x="649449" y="3171762"/>
                  <a:pt x="650642" y="3164203"/>
                  <a:pt x="647422" y="3158836"/>
                </a:cubicBezTo>
                <a:cubicBezTo>
                  <a:pt x="644542" y="3154036"/>
                  <a:pt x="639505" y="3150919"/>
                  <a:pt x="635546" y="3146961"/>
                </a:cubicBezTo>
                <a:cubicBezTo>
                  <a:pt x="618728" y="3096500"/>
                  <a:pt x="642184" y="3158025"/>
                  <a:pt x="617733" y="3117273"/>
                </a:cubicBezTo>
                <a:cubicBezTo>
                  <a:pt x="594607" y="3078730"/>
                  <a:pt x="630014" y="3117678"/>
                  <a:pt x="599920" y="3087584"/>
                </a:cubicBezTo>
                <a:cubicBezTo>
                  <a:pt x="597941" y="3079667"/>
                  <a:pt x="595325" y="3071883"/>
                  <a:pt x="593983" y="3063834"/>
                </a:cubicBezTo>
                <a:cubicBezTo>
                  <a:pt x="591360" y="3048094"/>
                  <a:pt x="592244" y="3031727"/>
                  <a:pt x="588045" y="3016332"/>
                </a:cubicBezTo>
                <a:cubicBezTo>
                  <a:pt x="586167" y="3009447"/>
                  <a:pt x="579361" y="3004902"/>
                  <a:pt x="576170" y="2998519"/>
                </a:cubicBezTo>
                <a:cubicBezTo>
                  <a:pt x="573371" y="2992921"/>
                  <a:pt x="572211" y="2986644"/>
                  <a:pt x="570232" y="2980706"/>
                </a:cubicBezTo>
                <a:cubicBezTo>
                  <a:pt x="570171" y="2980338"/>
                  <a:pt x="564513" y="2934961"/>
                  <a:pt x="558357" y="2927267"/>
                </a:cubicBezTo>
                <a:cubicBezTo>
                  <a:pt x="553899" y="2921695"/>
                  <a:pt x="546482" y="2919350"/>
                  <a:pt x="540544" y="2915392"/>
                </a:cubicBezTo>
                <a:cubicBezTo>
                  <a:pt x="536586" y="2909454"/>
                  <a:pt x="533127" y="2903151"/>
                  <a:pt x="528669" y="2897579"/>
                </a:cubicBezTo>
                <a:cubicBezTo>
                  <a:pt x="525172" y="2893208"/>
                  <a:pt x="519297" y="2890711"/>
                  <a:pt x="516793" y="2885704"/>
                </a:cubicBezTo>
                <a:cubicBezTo>
                  <a:pt x="487104" y="2826328"/>
                  <a:pt x="524710" y="2862943"/>
                  <a:pt x="487105" y="2844140"/>
                </a:cubicBezTo>
                <a:cubicBezTo>
                  <a:pt x="480722" y="2840949"/>
                  <a:pt x="474710" y="2836909"/>
                  <a:pt x="469292" y="2832265"/>
                </a:cubicBezTo>
                <a:cubicBezTo>
                  <a:pt x="460791" y="2824979"/>
                  <a:pt x="445541" y="2808514"/>
                  <a:pt x="445541" y="2808514"/>
                </a:cubicBezTo>
                <a:cubicBezTo>
                  <a:pt x="441683" y="2796938"/>
                  <a:pt x="432012" y="2778547"/>
                  <a:pt x="445541" y="2766950"/>
                </a:cubicBezTo>
                <a:cubicBezTo>
                  <a:pt x="455045" y="2758804"/>
                  <a:pt x="469292" y="2759033"/>
                  <a:pt x="481167" y="2755075"/>
                </a:cubicBezTo>
                <a:lnTo>
                  <a:pt x="498980" y="2749137"/>
                </a:lnTo>
                <a:cubicBezTo>
                  <a:pt x="502939" y="2745179"/>
                  <a:pt x="507359" y="2741633"/>
                  <a:pt x="510856" y="2737262"/>
                </a:cubicBezTo>
                <a:cubicBezTo>
                  <a:pt x="515314" y="2731690"/>
                  <a:pt x="517685" y="2724495"/>
                  <a:pt x="522731" y="2719449"/>
                </a:cubicBezTo>
                <a:cubicBezTo>
                  <a:pt x="527777" y="2714403"/>
                  <a:pt x="534972" y="2712032"/>
                  <a:pt x="540544" y="2707574"/>
                </a:cubicBezTo>
                <a:cubicBezTo>
                  <a:pt x="544915" y="2704077"/>
                  <a:pt x="548461" y="2699657"/>
                  <a:pt x="552419" y="2695698"/>
                </a:cubicBezTo>
                <a:cubicBezTo>
                  <a:pt x="554398" y="2689761"/>
                  <a:pt x="555137" y="2683253"/>
                  <a:pt x="558357" y="2677886"/>
                </a:cubicBezTo>
                <a:cubicBezTo>
                  <a:pt x="571370" y="2656198"/>
                  <a:pt x="582167" y="2669929"/>
                  <a:pt x="605858" y="2654135"/>
                </a:cubicBezTo>
                <a:cubicBezTo>
                  <a:pt x="628551" y="2639007"/>
                  <a:pt x="625299" y="2637655"/>
                  <a:pt x="659297" y="2636322"/>
                </a:cubicBezTo>
                <a:cubicBezTo>
                  <a:pt x="748316" y="2632831"/>
                  <a:pt x="837427" y="2632363"/>
                  <a:pt x="926492" y="2630384"/>
                </a:cubicBezTo>
                <a:cubicBezTo>
                  <a:pt x="932430" y="2626426"/>
                  <a:pt x="940523" y="2624560"/>
                  <a:pt x="944305" y="2618509"/>
                </a:cubicBezTo>
                <a:cubicBezTo>
                  <a:pt x="950939" y="2607894"/>
                  <a:pt x="952222" y="2594758"/>
                  <a:pt x="956180" y="2582883"/>
                </a:cubicBezTo>
                <a:cubicBezTo>
                  <a:pt x="958159" y="2576945"/>
                  <a:pt x="956910" y="2568542"/>
                  <a:pt x="962118" y="2565070"/>
                </a:cubicBezTo>
                <a:lnTo>
                  <a:pt x="979931" y="2553195"/>
                </a:lnTo>
                <a:cubicBezTo>
                  <a:pt x="977952" y="2537361"/>
                  <a:pt x="979919" y="2520509"/>
                  <a:pt x="973993" y="2505693"/>
                </a:cubicBezTo>
                <a:cubicBezTo>
                  <a:pt x="965978" y="2485656"/>
                  <a:pt x="944134" y="2496245"/>
                  <a:pt x="932430" y="2499756"/>
                </a:cubicBezTo>
                <a:cubicBezTo>
                  <a:pt x="920440" y="2503353"/>
                  <a:pt x="908679" y="2507673"/>
                  <a:pt x="896804" y="2511631"/>
                </a:cubicBezTo>
                <a:cubicBezTo>
                  <a:pt x="890866" y="2513610"/>
                  <a:pt x="885063" y="2516051"/>
                  <a:pt x="878991" y="2517569"/>
                </a:cubicBezTo>
                <a:cubicBezTo>
                  <a:pt x="849168" y="2525024"/>
                  <a:pt x="862982" y="2520925"/>
                  <a:pt x="837427" y="2529444"/>
                </a:cubicBezTo>
                <a:cubicBezTo>
                  <a:pt x="797843" y="2527465"/>
                  <a:pt x="758159" y="2526939"/>
                  <a:pt x="718674" y="2523506"/>
                </a:cubicBezTo>
                <a:cubicBezTo>
                  <a:pt x="712439" y="2522964"/>
                  <a:pt x="706228" y="2520789"/>
                  <a:pt x="700861" y="2517569"/>
                </a:cubicBezTo>
                <a:cubicBezTo>
                  <a:pt x="680590" y="2505407"/>
                  <a:pt x="697912" y="2502731"/>
                  <a:pt x="671172" y="2493818"/>
                </a:cubicBezTo>
                <a:cubicBezTo>
                  <a:pt x="659751" y="2490011"/>
                  <a:pt x="647421" y="2489859"/>
                  <a:pt x="635546" y="2487880"/>
                </a:cubicBezTo>
                <a:cubicBezTo>
                  <a:pt x="613775" y="2489859"/>
                  <a:pt x="591760" y="2490019"/>
                  <a:pt x="570232" y="2493818"/>
                </a:cubicBezTo>
                <a:cubicBezTo>
                  <a:pt x="570225" y="2493819"/>
                  <a:pt x="525703" y="2508661"/>
                  <a:pt x="516793" y="2511631"/>
                </a:cubicBezTo>
                <a:cubicBezTo>
                  <a:pt x="510855" y="2513610"/>
                  <a:pt x="504188" y="2514097"/>
                  <a:pt x="498980" y="2517569"/>
                </a:cubicBezTo>
                <a:lnTo>
                  <a:pt x="463354" y="2541319"/>
                </a:lnTo>
                <a:cubicBezTo>
                  <a:pt x="448870" y="2537698"/>
                  <a:pt x="435291" y="2538632"/>
                  <a:pt x="427728" y="2523506"/>
                </a:cubicBezTo>
                <a:cubicBezTo>
                  <a:pt x="422130" y="2512310"/>
                  <a:pt x="419811" y="2499755"/>
                  <a:pt x="415853" y="2487880"/>
                </a:cubicBezTo>
                <a:lnTo>
                  <a:pt x="409915" y="2470067"/>
                </a:lnTo>
                <a:cubicBezTo>
                  <a:pt x="407936" y="2464129"/>
                  <a:pt x="409916" y="2454233"/>
                  <a:pt x="403978" y="2452254"/>
                </a:cubicBezTo>
                <a:lnTo>
                  <a:pt x="386165" y="2446317"/>
                </a:lnTo>
                <a:cubicBezTo>
                  <a:pt x="382206" y="2442358"/>
                  <a:pt x="379763" y="2435614"/>
                  <a:pt x="374289" y="2434441"/>
                </a:cubicBezTo>
                <a:cubicBezTo>
                  <a:pt x="350985" y="2429447"/>
                  <a:pt x="319254" y="2445969"/>
                  <a:pt x="303037" y="2428504"/>
                </a:cubicBezTo>
                <a:cubicBezTo>
                  <a:pt x="285477" y="2409593"/>
                  <a:pt x="300301" y="2376921"/>
                  <a:pt x="297100" y="2351314"/>
                </a:cubicBezTo>
                <a:cubicBezTo>
                  <a:pt x="294276" y="2328721"/>
                  <a:pt x="288510" y="2336440"/>
                  <a:pt x="279287" y="2315688"/>
                </a:cubicBezTo>
                <a:cubicBezTo>
                  <a:pt x="274203" y="2304249"/>
                  <a:pt x="267411" y="2280062"/>
                  <a:pt x="267411" y="2280062"/>
                </a:cubicBezTo>
                <a:cubicBezTo>
                  <a:pt x="265432" y="2246415"/>
                  <a:pt x="269281" y="2211910"/>
                  <a:pt x="261474" y="2179122"/>
                </a:cubicBezTo>
                <a:cubicBezTo>
                  <a:pt x="257801" y="2163696"/>
                  <a:pt x="208580" y="2138105"/>
                  <a:pt x="202097" y="2131621"/>
                </a:cubicBezTo>
                <a:cubicBezTo>
                  <a:pt x="161686" y="2091206"/>
                  <a:pt x="224824" y="2152797"/>
                  <a:pt x="172409" y="2107870"/>
                </a:cubicBezTo>
                <a:cubicBezTo>
                  <a:pt x="163908" y="2100584"/>
                  <a:pt x="157974" y="2090329"/>
                  <a:pt x="148658" y="2084119"/>
                </a:cubicBezTo>
                <a:cubicBezTo>
                  <a:pt x="136783" y="2076202"/>
                  <a:pt x="123124" y="2070461"/>
                  <a:pt x="113032" y="2060369"/>
                </a:cubicBezTo>
                <a:cubicBezTo>
                  <a:pt x="84351" y="2031685"/>
                  <a:pt x="119254" y="2068144"/>
                  <a:pt x="89282" y="2030680"/>
                </a:cubicBezTo>
                <a:cubicBezTo>
                  <a:pt x="55439" y="1988377"/>
                  <a:pt x="102081" y="2055818"/>
                  <a:pt x="65531" y="2000992"/>
                </a:cubicBezTo>
                <a:cubicBezTo>
                  <a:pt x="67510" y="1991096"/>
                  <a:pt x="67494" y="1980580"/>
                  <a:pt x="71469" y="1971304"/>
                </a:cubicBezTo>
                <a:cubicBezTo>
                  <a:pt x="73674" y="1966158"/>
                  <a:pt x="78865" y="1962787"/>
                  <a:pt x="83344" y="1959428"/>
                </a:cubicBezTo>
                <a:cubicBezTo>
                  <a:pt x="137056" y="1919144"/>
                  <a:pt x="103612" y="1951038"/>
                  <a:pt x="130845" y="1923802"/>
                </a:cubicBezTo>
                <a:cubicBezTo>
                  <a:pt x="139866" y="1896741"/>
                  <a:pt x="139205" y="1907983"/>
                  <a:pt x="130845" y="1870363"/>
                </a:cubicBezTo>
                <a:cubicBezTo>
                  <a:pt x="129487" y="1864253"/>
                  <a:pt x="128817" y="1857437"/>
                  <a:pt x="124907" y="1852550"/>
                </a:cubicBezTo>
                <a:cubicBezTo>
                  <a:pt x="120449" y="1846978"/>
                  <a:pt x="113032" y="1844633"/>
                  <a:pt x="107095" y="1840675"/>
                </a:cubicBezTo>
                <a:cubicBezTo>
                  <a:pt x="105116" y="1834737"/>
                  <a:pt x="105583" y="1827288"/>
                  <a:pt x="101157" y="1822862"/>
                </a:cubicBezTo>
                <a:cubicBezTo>
                  <a:pt x="96731" y="1818436"/>
                  <a:pt x="84778" y="1823017"/>
                  <a:pt x="83344" y="1816924"/>
                </a:cubicBezTo>
                <a:cubicBezTo>
                  <a:pt x="76077" y="1786038"/>
                  <a:pt x="84438" y="1752862"/>
                  <a:pt x="77406" y="1721922"/>
                </a:cubicBezTo>
                <a:cubicBezTo>
                  <a:pt x="73456" y="1704541"/>
                  <a:pt x="54764" y="1687404"/>
                  <a:pt x="41780" y="1674421"/>
                </a:cubicBezTo>
                <a:cubicBezTo>
                  <a:pt x="39801" y="1666504"/>
                  <a:pt x="40168" y="1657590"/>
                  <a:pt x="35843" y="1650670"/>
                </a:cubicBezTo>
                <a:cubicBezTo>
                  <a:pt x="29909" y="1641175"/>
                  <a:pt x="12092" y="1626919"/>
                  <a:pt x="12092" y="1626919"/>
                </a:cubicBezTo>
                <a:cubicBezTo>
                  <a:pt x="-9816" y="1561192"/>
                  <a:pt x="-12276" y="1592074"/>
                  <a:pt x="95219" y="1585356"/>
                </a:cubicBezTo>
                <a:cubicBezTo>
                  <a:pt x="105115" y="1583377"/>
                  <a:pt x="114815" y="1579418"/>
                  <a:pt x="124907" y="1579418"/>
                </a:cubicBezTo>
                <a:cubicBezTo>
                  <a:pt x="159916" y="1579418"/>
                  <a:pt x="183359" y="1582547"/>
                  <a:pt x="213972" y="1591293"/>
                </a:cubicBezTo>
                <a:cubicBezTo>
                  <a:pt x="219990" y="1593012"/>
                  <a:pt x="225847" y="1595252"/>
                  <a:pt x="231785" y="1597231"/>
                </a:cubicBezTo>
                <a:cubicBezTo>
                  <a:pt x="257799" y="1623243"/>
                  <a:pt x="243242" y="1614769"/>
                  <a:pt x="308975" y="1603169"/>
                </a:cubicBezTo>
                <a:cubicBezTo>
                  <a:pt x="321302" y="1600994"/>
                  <a:pt x="332726" y="1595251"/>
                  <a:pt x="344601" y="1591293"/>
                </a:cubicBezTo>
                <a:lnTo>
                  <a:pt x="362414" y="1585356"/>
                </a:lnTo>
                <a:cubicBezTo>
                  <a:pt x="368352" y="1587335"/>
                  <a:pt x="374860" y="1588073"/>
                  <a:pt x="380227" y="1591293"/>
                </a:cubicBezTo>
                <a:cubicBezTo>
                  <a:pt x="385027" y="1594173"/>
                  <a:pt x="387095" y="1600665"/>
                  <a:pt x="392102" y="1603169"/>
                </a:cubicBezTo>
                <a:cubicBezTo>
                  <a:pt x="403298" y="1608767"/>
                  <a:pt x="427728" y="1615044"/>
                  <a:pt x="427728" y="1615044"/>
                </a:cubicBezTo>
                <a:cubicBezTo>
                  <a:pt x="447520" y="1613065"/>
                  <a:pt x="467555" y="1612772"/>
                  <a:pt x="487105" y="1609106"/>
                </a:cubicBezTo>
                <a:cubicBezTo>
                  <a:pt x="499408" y="1606799"/>
                  <a:pt x="510856" y="1601189"/>
                  <a:pt x="522731" y="1597231"/>
                </a:cubicBezTo>
                <a:cubicBezTo>
                  <a:pt x="528669" y="1595252"/>
                  <a:pt x="535336" y="1594765"/>
                  <a:pt x="540544" y="1591293"/>
                </a:cubicBezTo>
                <a:cubicBezTo>
                  <a:pt x="546482" y="1587335"/>
                  <a:pt x="551974" y="1582609"/>
                  <a:pt x="558357" y="1579418"/>
                </a:cubicBezTo>
                <a:cubicBezTo>
                  <a:pt x="567852" y="1574670"/>
                  <a:pt x="591036" y="1570081"/>
                  <a:pt x="599920" y="1567543"/>
                </a:cubicBezTo>
                <a:cubicBezTo>
                  <a:pt x="605938" y="1565824"/>
                  <a:pt x="611795" y="1563584"/>
                  <a:pt x="617733" y="1561605"/>
                </a:cubicBezTo>
                <a:cubicBezTo>
                  <a:pt x="621692" y="1557647"/>
                  <a:pt x="624809" y="1552610"/>
                  <a:pt x="629609" y="1549730"/>
                </a:cubicBezTo>
                <a:cubicBezTo>
                  <a:pt x="634976" y="1546510"/>
                  <a:pt x="641824" y="1546591"/>
                  <a:pt x="647422" y="1543792"/>
                </a:cubicBezTo>
                <a:cubicBezTo>
                  <a:pt x="653805" y="1540601"/>
                  <a:pt x="659297" y="1535875"/>
                  <a:pt x="665235" y="1531917"/>
                </a:cubicBezTo>
                <a:cubicBezTo>
                  <a:pt x="678880" y="1490980"/>
                  <a:pt x="668259" y="1505143"/>
                  <a:pt x="688985" y="1484415"/>
                </a:cubicBezTo>
                <a:cubicBezTo>
                  <a:pt x="690964" y="1478477"/>
                  <a:pt x="691013" y="1471489"/>
                  <a:pt x="694923" y="1466602"/>
                </a:cubicBezTo>
                <a:cubicBezTo>
                  <a:pt x="703294" y="1456139"/>
                  <a:pt x="718815" y="1452700"/>
                  <a:pt x="730549" y="1448789"/>
                </a:cubicBezTo>
                <a:cubicBezTo>
                  <a:pt x="738466" y="1456706"/>
                  <a:pt x="743678" y="1468999"/>
                  <a:pt x="754300" y="1472540"/>
                </a:cubicBezTo>
                <a:cubicBezTo>
                  <a:pt x="825651" y="1496323"/>
                  <a:pt x="777426" y="1483757"/>
                  <a:pt x="902741" y="1490353"/>
                </a:cubicBezTo>
                <a:cubicBezTo>
                  <a:pt x="930968" y="1509171"/>
                  <a:pt x="913786" y="1499973"/>
                  <a:pt x="956180" y="1514104"/>
                </a:cubicBezTo>
                <a:lnTo>
                  <a:pt x="973993" y="1520041"/>
                </a:lnTo>
                <a:cubicBezTo>
                  <a:pt x="1021492" y="1504210"/>
                  <a:pt x="966078" y="1527957"/>
                  <a:pt x="997744" y="1496291"/>
                </a:cubicBezTo>
                <a:cubicBezTo>
                  <a:pt x="1002170" y="1491865"/>
                  <a:pt x="1009959" y="1493152"/>
                  <a:pt x="1015557" y="1490353"/>
                </a:cubicBezTo>
                <a:cubicBezTo>
                  <a:pt x="1021940" y="1487162"/>
                  <a:pt x="1026688" y="1480984"/>
                  <a:pt x="1033370" y="1478478"/>
                </a:cubicBezTo>
                <a:cubicBezTo>
                  <a:pt x="1044955" y="1474134"/>
                  <a:pt x="1097204" y="1467951"/>
                  <a:pt x="1104622" y="1466602"/>
                </a:cubicBezTo>
                <a:cubicBezTo>
                  <a:pt x="1112651" y="1465142"/>
                  <a:pt x="1120556" y="1463010"/>
                  <a:pt x="1128372" y="1460665"/>
                </a:cubicBezTo>
                <a:cubicBezTo>
                  <a:pt x="1140362" y="1457068"/>
                  <a:pt x="1163998" y="1448789"/>
                  <a:pt x="1163998" y="1448789"/>
                </a:cubicBezTo>
                <a:cubicBezTo>
                  <a:pt x="1175873" y="1452748"/>
                  <a:pt x="1190772" y="1451814"/>
                  <a:pt x="1199624" y="1460665"/>
                </a:cubicBezTo>
                <a:cubicBezTo>
                  <a:pt x="1222821" y="1483860"/>
                  <a:pt x="1198481" y="1463062"/>
                  <a:pt x="1229313" y="1478478"/>
                </a:cubicBezTo>
                <a:cubicBezTo>
                  <a:pt x="1275355" y="1501499"/>
                  <a:pt x="1220165" y="1481366"/>
                  <a:pt x="1264939" y="1496291"/>
                </a:cubicBezTo>
                <a:cubicBezTo>
                  <a:pt x="1278793" y="1494312"/>
                  <a:pt x="1293225" y="1494779"/>
                  <a:pt x="1306502" y="1490353"/>
                </a:cubicBezTo>
                <a:cubicBezTo>
                  <a:pt x="1311813" y="1488583"/>
                  <a:pt x="1313371" y="1480982"/>
                  <a:pt x="1318378" y="1478478"/>
                </a:cubicBezTo>
                <a:cubicBezTo>
                  <a:pt x="1403170" y="1436082"/>
                  <a:pt x="1319419" y="1489658"/>
                  <a:pt x="1371817" y="1454727"/>
                </a:cubicBezTo>
                <a:cubicBezTo>
                  <a:pt x="1375775" y="1448789"/>
                  <a:pt x="1380501" y="1443297"/>
                  <a:pt x="1383692" y="1436914"/>
                </a:cubicBezTo>
                <a:cubicBezTo>
                  <a:pt x="1386491" y="1431316"/>
                  <a:pt x="1386590" y="1424572"/>
                  <a:pt x="1389630" y="1419101"/>
                </a:cubicBezTo>
                <a:cubicBezTo>
                  <a:pt x="1391107" y="1416443"/>
                  <a:pt x="1413242" y="1378808"/>
                  <a:pt x="1425256" y="1371600"/>
                </a:cubicBezTo>
                <a:cubicBezTo>
                  <a:pt x="1430623" y="1368380"/>
                  <a:pt x="1437131" y="1367641"/>
                  <a:pt x="1443069" y="1365662"/>
                </a:cubicBezTo>
                <a:cubicBezTo>
                  <a:pt x="1450986" y="1353787"/>
                  <a:pt x="1462305" y="1343576"/>
                  <a:pt x="1466819" y="1330036"/>
                </a:cubicBezTo>
                <a:cubicBezTo>
                  <a:pt x="1472698" y="1312401"/>
                  <a:pt x="1476457" y="1290710"/>
                  <a:pt x="1490570" y="1276597"/>
                </a:cubicBezTo>
                <a:cubicBezTo>
                  <a:pt x="1495616" y="1271551"/>
                  <a:pt x="1502445" y="1268680"/>
                  <a:pt x="1508383" y="1264722"/>
                </a:cubicBezTo>
                <a:cubicBezTo>
                  <a:pt x="1512341" y="1258784"/>
                  <a:pt x="1514686" y="1251367"/>
                  <a:pt x="1520258" y="1246909"/>
                </a:cubicBezTo>
                <a:cubicBezTo>
                  <a:pt x="1525145" y="1242999"/>
                  <a:pt x="1532600" y="1244011"/>
                  <a:pt x="1538071" y="1240971"/>
                </a:cubicBezTo>
                <a:cubicBezTo>
                  <a:pt x="1550547" y="1234040"/>
                  <a:pt x="1563605" y="1227313"/>
                  <a:pt x="1573697" y="1217221"/>
                </a:cubicBezTo>
                <a:cubicBezTo>
                  <a:pt x="1577655" y="1213262"/>
                  <a:pt x="1580565" y="1207849"/>
                  <a:pt x="1585572" y="1205345"/>
                </a:cubicBezTo>
                <a:cubicBezTo>
                  <a:pt x="1596768" y="1199747"/>
                  <a:pt x="1621198" y="1193470"/>
                  <a:pt x="1621198" y="1193470"/>
                </a:cubicBezTo>
                <a:cubicBezTo>
                  <a:pt x="1634952" y="1152211"/>
                  <a:pt x="1617240" y="1170709"/>
                  <a:pt x="1621198" y="115784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white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5167" name="TextBox 86"/>
          <p:cNvSpPr txBox="1">
            <a:spLocks noChangeArrowheads="1"/>
          </p:cNvSpPr>
          <p:nvPr/>
        </p:nvSpPr>
        <p:spPr bwMode="auto">
          <a:xfrm>
            <a:off x="3635375" y="4921250"/>
            <a:ext cx="1076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อ.หนองแสง</a:t>
            </a:r>
          </a:p>
        </p:txBody>
      </p:sp>
      <p:sp>
        <p:nvSpPr>
          <p:cNvPr id="8" name="Freeform 7"/>
          <p:cNvSpPr/>
          <p:nvPr/>
        </p:nvSpPr>
        <p:spPr>
          <a:xfrm>
            <a:off x="2657475" y="3567113"/>
            <a:ext cx="1257300" cy="744537"/>
          </a:xfrm>
          <a:custGeom>
            <a:avLst/>
            <a:gdLst>
              <a:gd name="connsiteX0" fmla="*/ 1095375 w 1257300"/>
              <a:gd name="connsiteY0" fmla="*/ 0 h 744003"/>
              <a:gd name="connsiteX1" fmla="*/ 1119188 w 1257300"/>
              <a:gd name="connsiteY1" fmla="*/ 19050 h 744003"/>
              <a:gd name="connsiteX2" fmla="*/ 1128713 w 1257300"/>
              <a:gd name="connsiteY2" fmla="*/ 47625 h 744003"/>
              <a:gd name="connsiteX3" fmla="*/ 1133475 w 1257300"/>
              <a:gd name="connsiteY3" fmla="*/ 61912 h 744003"/>
              <a:gd name="connsiteX4" fmla="*/ 1147763 w 1257300"/>
              <a:gd name="connsiteY4" fmla="*/ 71437 h 744003"/>
              <a:gd name="connsiteX5" fmla="*/ 1181100 w 1257300"/>
              <a:gd name="connsiteY5" fmla="*/ 104775 h 744003"/>
              <a:gd name="connsiteX6" fmla="*/ 1209675 w 1257300"/>
              <a:gd name="connsiteY6" fmla="*/ 123825 h 744003"/>
              <a:gd name="connsiteX7" fmla="*/ 1223963 w 1257300"/>
              <a:gd name="connsiteY7" fmla="*/ 133350 h 744003"/>
              <a:gd name="connsiteX8" fmla="*/ 1238250 w 1257300"/>
              <a:gd name="connsiteY8" fmla="*/ 138112 h 744003"/>
              <a:gd name="connsiteX9" fmla="*/ 1252538 w 1257300"/>
              <a:gd name="connsiteY9" fmla="*/ 147637 h 744003"/>
              <a:gd name="connsiteX10" fmla="*/ 1257300 w 1257300"/>
              <a:gd name="connsiteY10" fmla="*/ 161925 h 744003"/>
              <a:gd name="connsiteX11" fmla="*/ 1243013 w 1257300"/>
              <a:gd name="connsiteY11" fmla="*/ 233362 h 744003"/>
              <a:gd name="connsiteX12" fmla="*/ 1209675 w 1257300"/>
              <a:gd name="connsiteY12" fmla="*/ 271462 h 744003"/>
              <a:gd name="connsiteX13" fmla="*/ 1119188 w 1257300"/>
              <a:gd name="connsiteY13" fmla="*/ 276225 h 744003"/>
              <a:gd name="connsiteX14" fmla="*/ 1095375 w 1257300"/>
              <a:gd name="connsiteY14" fmla="*/ 295275 h 744003"/>
              <a:gd name="connsiteX15" fmla="*/ 1042988 w 1257300"/>
              <a:gd name="connsiteY15" fmla="*/ 309562 h 744003"/>
              <a:gd name="connsiteX16" fmla="*/ 1014413 w 1257300"/>
              <a:gd name="connsiteY16" fmla="*/ 319087 h 744003"/>
              <a:gd name="connsiteX17" fmla="*/ 923925 w 1257300"/>
              <a:gd name="connsiteY17" fmla="*/ 328612 h 744003"/>
              <a:gd name="connsiteX18" fmla="*/ 900113 w 1257300"/>
              <a:gd name="connsiteY18" fmla="*/ 352425 h 744003"/>
              <a:gd name="connsiteX19" fmla="*/ 885825 w 1257300"/>
              <a:gd name="connsiteY19" fmla="*/ 361950 h 744003"/>
              <a:gd name="connsiteX20" fmla="*/ 871538 w 1257300"/>
              <a:gd name="connsiteY20" fmla="*/ 438150 h 744003"/>
              <a:gd name="connsiteX21" fmla="*/ 876300 w 1257300"/>
              <a:gd name="connsiteY21" fmla="*/ 452437 h 744003"/>
              <a:gd name="connsiteX22" fmla="*/ 866775 w 1257300"/>
              <a:gd name="connsiteY22" fmla="*/ 466725 h 744003"/>
              <a:gd name="connsiteX23" fmla="*/ 842963 w 1257300"/>
              <a:gd name="connsiteY23" fmla="*/ 485775 h 744003"/>
              <a:gd name="connsiteX24" fmla="*/ 833438 w 1257300"/>
              <a:gd name="connsiteY24" fmla="*/ 514350 h 744003"/>
              <a:gd name="connsiteX25" fmla="*/ 828675 w 1257300"/>
              <a:gd name="connsiteY25" fmla="*/ 528637 h 744003"/>
              <a:gd name="connsiteX26" fmla="*/ 819150 w 1257300"/>
              <a:gd name="connsiteY26" fmla="*/ 542925 h 744003"/>
              <a:gd name="connsiteX27" fmla="*/ 814388 w 1257300"/>
              <a:gd name="connsiteY27" fmla="*/ 566737 h 744003"/>
              <a:gd name="connsiteX28" fmla="*/ 757238 w 1257300"/>
              <a:gd name="connsiteY28" fmla="*/ 581025 h 744003"/>
              <a:gd name="connsiteX29" fmla="*/ 742950 w 1257300"/>
              <a:gd name="connsiteY29" fmla="*/ 585787 h 744003"/>
              <a:gd name="connsiteX30" fmla="*/ 728663 w 1257300"/>
              <a:gd name="connsiteY30" fmla="*/ 628650 h 744003"/>
              <a:gd name="connsiteX31" fmla="*/ 723900 w 1257300"/>
              <a:gd name="connsiteY31" fmla="*/ 642937 h 744003"/>
              <a:gd name="connsiteX32" fmla="*/ 700088 w 1257300"/>
              <a:gd name="connsiteY32" fmla="*/ 666750 h 744003"/>
              <a:gd name="connsiteX33" fmla="*/ 690563 w 1257300"/>
              <a:gd name="connsiteY33" fmla="*/ 681037 h 744003"/>
              <a:gd name="connsiteX34" fmla="*/ 676275 w 1257300"/>
              <a:gd name="connsiteY34" fmla="*/ 690562 h 744003"/>
              <a:gd name="connsiteX35" fmla="*/ 666750 w 1257300"/>
              <a:gd name="connsiteY35" fmla="*/ 728662 h 744003"/>
              <a:gd name="connsiteX36" fmla="*/ 652463 w 1257300"/>
              <a:gd name="connsiteY36" fmla="*/ 738187 h 744003"/>
              <a:gd name="connsiteX37" fmla="*/ 533400 w 1257300"/>
              <a:gd name="connsiteY37" fmla="*/ 733425 h 744003"/>
              <a:gd name="connsiteX38" fmla="*/ 519113 w 1257300"/>
              <a:gd name="connsiteY38" fmla="*/ 728662 h 744003"/>
              <a:gd name="connsiteX39" fmla="*/ 476250 w 1257300"/>
              <a:gd name="connsiteY39" fmla="*/ 733425 h 744003"/>
              <a:gd name="connsiteX40" fmla="*/ 361950 w 1257300"/>
              <a:gd name="connsiteY40" fmla="*/ 733425 h 744003"/>
              <a:gd name="connsiteX41" fmla="*/ 333375 w 1257300"/>
              <a:gd name="connsiteY41" fmla="*/ 714375 h 744003"/>
              <a:gd name="connsiteX42" fmla="*/ 319088 w 1257300"/>
              <a:gd name="connsiteY42" fmla="*/ 709612 h 744003"/>
              <a:gd name="connsiteX43" fmla="*/ 266700 w 1257300"/>
              <a:gd name="connsiteY43" fmla="*/ 714375 h 744003"/>
              <a:gd name="connsiteX44" fmla="*/ 238125 w 1257300"/>
              <a:gd name="connsiteY44" fmla="*/ 733425 h 744003"/>
              <a:gd name="connsiteX45" fmla="*/ 204788 w 1257300"/>
              <a:gd name="connsiteY45" fmla="*/ 742950 h 744003"/>
              <a:gd name="connsiteX46" fmla="*/ 180975 w 1257300"/>
              <a:gd name="connsiteY46" fmla="*/ 738187 h 744003"/>
              <a:gd name="connsiteX47" fmla="*/ 152400 w 1257300"/>
              <a:gd name="connsiteY47" fmla="*/ 728662 h 744003"/>
              <a:gd name="connsiteX48" fmla="*/ 123825 w 1257300"/>
              <a:gd name="connsiteY48" fmla="*/ 738187 h 744003"/>
              <a:gd name="connsiteX49" fmla="*/ 80963 w 1257300"/>
              <a:gd name="connsiteY49" fmla="*/ 714375 h 744003"/>
              <a:gd name="connsiteX50" fmla="*/ 0 w 1257300"/>
              <a:gd name="connsiteY50" fmla="*/ 723900 h 7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57300" h="744003">
                <a:moveTo>
                  <a:pt x="1095375" y="0"/>
                </a:moveTo>
                <a:cubicBezTo>
                  <a:pt x="1103313" y="6350"/>
                  <a:pt x="1113359" y="10722"/>
                  <a:pt x="1119188" y="19050"/>
                </a:cubicBezTo>
                <a:cubicBezTo>
                  <a:pt x="1124946" y="27275"/>
                  <a:pt x="1125538" y="38100"/>
                  <a:pt x="1128713" y="47625"/>
                </a:cubicBezTo>
                <a:cubicBezTo>
                  <a:pt x="1130300" y="52387"/>
                  <a:pt x="1129298" y="59128"/>
                  <a:pt x="1133475" y="61912"/>
                </a:cubicBezTo>
                <a:lnTo>
                  <a:pt x="1147763" y="71437"/>
                </a:lnTo>
                <a:cubicBezTo>
                  <a:pt x="1156145" y="96585"/>
                  <a:pt x="1148348" y="82941"/>
                  <a:pt x="1181100" y="104775"/>
                </a:cubicBezTo>
                <a:lnTo>
                  <a:pt x="1209675" y="123825"/>
                </a:lnTo>
                <a:cubicBezTo>
                  <a:pt x="1214438" y="127000"/>
                  <a:pt x="1218533" y="131540"/>
                  <a:pt x="1223963" y="133350"/>
                </a:cubicBezTo>
                <a:lnTo>
                  <a:pt x="1238250" y="138112"/>
                </a:lnTo>
                <a:cubicBezTo>
                  <a:pt x="1243013" y="141287"/>
                  <a:pt x="1248962" y="143167"/>
                  <a:pt x="1252538" y="147637"/>
                </a:cubicBezTo>
                <a:cubicBezTo>
                  <a:pt x="1255674" y="151557"/>
                  <a:pt x="1257300" y="156905"/>
                  <a:pt x="1257300" y="161925"/>
                </a:cubicBezTo>
                <a:cubicBezTo>
                  <a:pt x="1257300" y="175741"/>
                  <a:pt x="1252984" y="218406"/>
                  <a:pt x="1243013" y="233362"/>
                </a:cubicBezTo>
                <a:cubicBezTo>
                  <a:pt x="1239308" y="238920"/>
                  <a:pt x="1224228" y="269477"/>
                  <a:pt x="1209675" y="271462"/>
                </a:cubicBezTo>
                <a:cubicBezTo>
                  <a:pt x="1179748" y="275543"/>
                  <a:pt x="1149350" y="274637"/>
                  <a:pt x="1119188" y="276225"/>
                </a:cubicBezTo>
                <a:cubicBezTo>
                  <a:pt x="1067086" y="293590"/>
                  <a:pt x="1144608" y="264504"/>
                  <a:pt x="1095375" y="295275"/>
                </a:cubicBezTo>
                <a:cubicBezTo>
                  <a:pt x="1080518" y="304561"/>
                  <a:pt x="1059395" y="305087"/>
                  <a:pt x="1042988" y="309562"/>
                </a:cubicBezTo>
                <a:cubicBezTo>
                  <a:pt x="1033302" y="312204"/>
                  <a:pt x="1023938" y="315912"/>
                  <a:pt x="1014413" y="319087"/>
                </a:cubicBezTo>
                <a:cubicBezTo>
                  <a:pt x="975979" y="331898"/>
                  <a:pt x="1005147" y="323536"/>
                  <a:pt x="923925" y="328612"/>
                </a:cubicBezTo>
                <a:cubicBezTo>
                  <a:pt x="885823" y="354014"/>
                  <a:pt x="931866" y="320672"/>
                  <a:pt x="900113" y="352425"/>
                </a:cubicBezTo>
                <a:cubicBezTo>
                  <a:pt x="896066" y="356472"/>
                  <a:pt x="890588" y="358775"/>
                  <a:pt x="885825" y="361950"/>
                </a:cubicBezTo>
                <a:cubicBezTo>
                  <a:pt x="859778" y="401021"/>
                  <a:pt x="863054" y="383006"/>
                  <a:pt x="871538" y="438150"/>
                </a:cubicBezTo>
                <a:cubicBezTo>
                  <a:pt x="872301" y="443112"/>
                  <a:pt x="874713" y="447675"/>
                  <a:pt x="876300" y="452437"/>
                </a:cubicBezTo>
                <a:cubicBezTo>
                  <a:pt x="873125" y="457200"/>
                  <a:pt x="871245" y="463149"/>
                  <a:pt x="866775" y="466725"/>
                </a:cubicBezTo>
                <a:cubicBezTo>
                  <a:pt x="846295" y="483109"/>
                  <a:pt x="856142" y="456122"/>
                  <a:pt x="842963" y="485775"/>
                </a:cubicBezTo>
                <a:cubicBezTo>
                  <a:pt x="838885" y="494950"/>
                  <a:pt x="836613" y="504825"/>
                  <a:pt x="833438" y="514350"/>
                </a:cubicBezTo>
                <a:cubicBezTo>
                  <a:pt x="831850" y="519112"/>
                  <a:pt x="831460" y="524460"/>
                  <a:pt x="828675" y="528637"/>
                </a:cubicBezTo>
                <a:lnTo>
                  <a:pt x="819150" y="542925"/>
                </a:lnTo>
                <a:cubicBezTo>
                  <a:pt x="817563" y="550862"/>
                  <a:pt x="818404" y="559709"/>
                  <a:pt x="814388" y="566737"/>
                </a:cubicBezTo>
                <a:cubicBezTo>
                  <a:pt x="805490" y="582308"/>
                  <a:pt x="762212" y="580472"/>
                  <a:pt x="757238" y="581025"/>
                </a:cubicBezTo>
                <a:cubicBezTo>
                  <a:pt x="752475" y="582612"/>
                  <a:pt x="746870" y="582651"/>
                  <a:pt x="742950" y="585787"/>
                </a:cubicBezTo>
                <a:cubicBezTo>
                  <a:pt x="729513" y="596536"/>
                  <a:pt x="731929" y="613954"/>
                  <a:pt x="728663" y="628650"/>
                </a:cubicBezTo>
                <a:cubicBezTo>
                  <a:pt x="727574" y="633550"/>
                  <a:pt x="726145" y="638447"/>
                  <a:pt x="723900" y="642937"/>
                </a:cubicBezTo>
                <a:cubicBezTo>
                  <a:pt x="715962" y="658813"/>
                  <a:pt x="714376" y="657224"/>
                  <a:pt x="700088" y="666750"/>
                </a:cubicBezTo>
                <a:cubicBezTo>
                  <a:pt x="696913" y="671512"/>
                  <a:pt x="694610" y="676990"/>
                  <a:pt x="690563" y="681037"/>
                </a:cubicBezTo>
                <a:cubicBezTo>
                  <a:pt x="686515" y="685084"/>
                  <a:pt x="679851" y="686092"/>
                  <a:pt x="676275" y="690562"/>
                </a:cubicBezTo>
                <a:cubicBezTo>
                  <a:pt x="671418" y="696633"/>
                  <a:pt x="668523" y="725559"/>
                  <a:pt x="666750" y="728662"/>
                </a:cubicBezTo>
                <a:cubicBezTo>
                  <a:pt x="663910" y="733632"/>
                  <a:pt x="657225" y="735012"/>
                  <a:pt x="652463" y="738187"/>
                </a:cubicBezTo>
                <a:cubicBezTo>
                  <a:pt x="612775" y="736600"/>
                  <a:pt x="573018" y="736255"/>
                  <a:pt x="533400" y="733425"/>
                </a:cubicBezTo>
                <a:cubicBezTo>
                  <a:pt x="528393" y="733067"/>
                  <a:pt x="524133" y="728662"/>
                  <a:pt x="519113" y="728662"/>
                </a:cubicBezTo>
                <a:cubicBezTo>
                  <a:pt x="504737" y="728662"/>
                  <a:pt x="490538" y="731837"/>
                  <a:pt x="476250" y="733425"/>
                </a:cubicBezTo>
                <a:cubicBezTo>
                  <a:pt x="434491" y="747344"/>
                  <a:pt x="439111" y="747714"/>
                  <a:pt x="361950" y="733425"/>
                </a:cubicBezTo>
                <a:cubicBezTo>
                  <a:pt x="350694" y="731341"/>
                  <a:pt x="344235" y="717996"/>
                  <a:pt x="333375" y="714375"/>
                </a:cubicBezTo>
                <a:lnTo>
                  <a:pt x="319088" y="709612"/>
                </a:lnTo>
                <a:cubicBezTo>
                  <a:pt x="301625" y="711200"/>
                  <a:pt x="283522" y="709427"/>
                  <a:pt x="266700" y="714375"/>
                </a:cubicBezTo>
                <a:cubicBezTo>
                  <a:pt x="255718" y="717605"/>
                  <a:pt x="248985" y="729805"/>
                  <a:pt x="238125" y="733425"/>
                </a:cubicBezTo>
                <a:cubicBezTo>
                  <a:pt x="217628" y="740257"/>
                  <a:pt x="228708" y="736969"/>
                  <a:pt x="204788" y="742950"/>
                </a:cubicBezTo>
                <a:cubicBezTo>
                  <a:pt x="196850" y="741362"/>
                  <a:pt x="188785" y="740317"/>
                  <a:pt x="180975" y="738187"/>
                </a:cubicBezTo>
                <a:cubicBezTo>
                  <a:pt x="171289" y="735545"/>
                  <a:pt x="152400" y="728662"/>
                  <a:pt x="152400" y="728662"/>
                </a:cubicBezTo>
                <a:cubicBezTo>
                  <a:pt x="142875" y="731837"/>
                  <a:pt x="132179" y="743756"/>
                  <a:pt x="123825" y="738187"/>
                </a:cubicBezTo>
                <a:cubicBezTo>
                  <a:pt x="91073" y="716352"/>
                  <a:pt x="106110" y="722757"/>
                  <a:pt x="80963" y="714375"/>
                </a:cubicBezTo>
                <a:cubicBezTo>
                  <a:pt x="35821" y="729422"/>
                  <a:pt x="62428" y="723900"/>
                  <a:pt x="0" y="7239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86138" y="4200525"/>
            <a:ext cx="347662" cy="690563"/>
          </a:xfrm>
          <a:custGeom>
            <a:avLst/>
            <a:gdLst>
              <a:gd name="connsiteX0" fmla="*/ 0 w 347879"/>
              <a:gd name="connsiteY0" fmla="*/ 0 h 690563"/>
              <a:gd name="connsiteX1" fmla="*/ 23812 w 347879"/>
              <a:gd name="connsiteY1" fmla="*/ 19050 h 690563"/>
              <a:gd name="connsiteX2" fmla="*/ 28575 w 347879"/>
              <a:gd name="connsiteY2" fmla="*/ 38100 h 690563"/>
              <a:gd name="connsiteX3" fmla="*/ 33337 w 347879"/>
              <a:gd name="connsiteY3" fmla="*/ 52388 h 690563"/>
              <a:gd name="connsiteX4" fmla="*/ 52387 w 347879"/>
              <a:gd name="connsiteY4" fmla="*/ 80963 h 690563"/>
              <a:gd name="connsiteX5" fmla="*/ 76200 w 347879"/>
              <a:gd name="connsiteY5" fmla="*/ 119063 h 690563"/>
              <a:gd name="connsiteX6" fmla="*/ 85725 w 347879"/>
              <a:gd name="connsiteY6" fmla="*/ 147638 h 690563"/>
              <a:gd name="connsiteX7" fmla="*/ 90487 w 347879"/>
              <a:gd name="connsiteY7" fmla="*/ 161925 h 690563"/>
              <a:gd name="connsiteX8" fmla="*/ 100012 w 347879"/>
              <a:gd name="connsiteY8" fmla="*/ 176213 h 690563"/>
              <a:gd name="connsiteX9" fmla="*/ 104775 w 347879"/>
              <a:gd name="connsiteY9" fmla="*/ 200025 h 690563"/>
              <a:gd name="connsiteX10" fmla="*/ 119062 w 347879"/>
              <a:gd name="connsiteY10" fmla="*/ 204788 h 690563"/>
              <a:gd name="connsiteX11" fmla="*/ 166687 w 347879"/>
              <a:gd name="connsiteY11" fmla="*/ 209550 h 690563"/>
              <a:gd name="connsiteX12" fmla="*/ 195262 w 347879"/>
              <a:gd name="connsiteY12" fmla="*/ 223838 h 690563"/>
              <a:gd name="connsiteX13" fmla="*/ 223837 w 347879"/>
              <a:gd name="connsiteY13" fmla="*/ 238125 h 690563"/>
              <a:gd name="connsiteX14" fmla="*/ 238125 w 347879"/>
              <a:gd name="connsiteY14" fmla="*/ 280988 h 690563"/>
              <a:gd name="connsiteX15" fmla="*/ 242887 w 347879"/>
              <a:gd name="connsiteY15" fmla="*/ 295275 h 690563"/>
              <a:gd name="connsiteX16" fmla="*/ 261937 w 347879"/>
              <a:gd name="connsiteY16" fmla="*/ 323850 h 690563"/>
              <a:gd name="connsiteX17" fmla="*/ 271462 w 347879"/>
              <a:gd name="connsiteY17" fmla="*/ 338138 h 690563"/>
              <a:gd name="connsiteX18" fmla="*/ 285750 w 347879"/>
              <a:gd name="connsiteY18" fmla="*/ 352425 h 690563"/>
              <a:gd name="connsiteX19" fmla="*/ 309562 w 347879"/>
              <a:gd name="connsiteY19" fmla="*/ 371475 h 690563"/>
              <a:gd name="connsiteX20" fmla="*/ 319087 w 347879"/>
              <a:gd name="connsiteY20" fmla="*/ 385763 h 690563"/>
              <a:gd name="connsiteX21" fmla="*/ 328612 w 347879"/>
              <a:gd name="connsiteY21" fmla="*/ 438150 h 690563"/>
              <a:gd name="connsiteX22" fmla="*/ 338137 w 347879"/>
              <a:gd name="connsiteY22" fmla="*/ 481013 h 690563"/>
              <a:gd name="connsiteX23" fmla="*/ 338137 w 347879"/>
              <a:gd name="connsiteY23" fmla="*/ 638175 h 690563"/>
              <a:gd name="connsiteX24" fmla="*/ 347662 w 347879"/>
              <a:gd name="connsiteY24" fmla="*/ 690563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7879" h="690563">
                <a:moveTo>
                  <a:pt x="0" y="0"/>
                </a:moveTo>
                <a:cubicBezTo>
                  <a:pt x="7937" y="6350"/>
                  <a:pt x="17713" y="10918"/>
                  <a:pt x="23812" y="19050"/>
                </a:cubicBezTo>
                <a:cubicBezTo>
                  <a:pt x="27739" y="24286"/>
                  <a:pt x="26777" y="31806"/>
                  <a:pt x="28575" y="38100"/>
                </a:cubicBezTo>
                <a:cubicBezTo>
                  <a:pt x="29954" y="42927"/>
                  <a:pt x="30899" y="48000"/>
                  <a:pt x="33337" y="52388"/>
                </a:cubicBezTo>
                <a:cubicBezTo>
                  <a:pt x="38896" y="62395"/>
                  <a:pt x="48767" y="70103"/>
                  <a:pt x="52387" y="80963"/>
                </a:cubicBezTo>
                <a:cubicBezTo>
                  <a:pt x="63722" y="114968"/>
                  <a:pt x="53558" y="103969"/>
                  <a:pt x="76200" y="119063"/>
                </a:cubicBezTo>
                <a:lnTo>
                  <a:pt x="85725" y="147638"/>
                </a:lnTo>
                <a:cubicBezTo>
                  <a:pt x="87312" y="152400"/>
                  <a:pt x="87703" y="157748"/>
                  <a:pt x="90487" y="161925"/>
                </a:cubicBezTo>
                <a:lnTo>
                  <a:pt x="100012" y="176213"/>
                </a:lnTo>
                <a:cubicBezTo>
                  <a:pt x="101600" y="184150"/>
                  <a:pt x="100285" y="193290"/>
                  <a:pt x="104775" y="200025"/>
                </a:cubicBezTo>
                <a:cubicBezTo>
                  <a:pt x="107560" y="204202"/>
                  <a:pt x="114100" y="204025"/>
                  <a:pt x="119062" y="204788"/>
                </a:cubicBezTo>
                <a:cubicBezTo>
                  <a:pt x="134831" y="207214"/>
                  <a:pt x="150812" y="207963"/>
                  <a:pt x="166687" y="209550"/>
                </a:cubicBezTo>
                <a:cubicBezTo>
                  <a:pt x="207636" y="236848"/>
                  <a:pt x="155826" y="204119"/>
                  <a:pt x="195262" y="223838"/>
                </a:cubicBezTo>
                <a:cubicBezTo>
                  <a:pt x="232183" y="242299"/>
                  <a:pt x="187934" y="226158"/>
                  <a:pt x="223837" y="238125"/>
                </a:cubicBezTo>
                <a:lnTo>
                  <a:pt x="238125" y="280988"/>
                </a:lnTo>
                <a:cubicBezTo>
                  <a:pt x="239712" y="285750"/>
                  <a:pt x="240102" y="291098"/>
                  <a:pt x="242887" y="295275"/>
                </a:cubicBezTo>
                <a:lnTo>
                  <a:pt x="261937" y="323850"/>
                </a:lnTo>
                <a:cubicBezTo>
                  <a:pt x="265112" y="328613"/>
                  <a:pt x="267414" y="334091"/>
                  <a:pt x="271462" y="338138"/>
                </a:cubicBezTo>
                <a:cubicBezTo>
                  <a:pt x="276225" y="342900"/>
                  <a:pt x="281438" y="347251"/>
                  <a:pt x="285750" y="352425"/>
                </a:cubicBezTo>
                <a:cubicBezTo>
                  <a:pt x="302322" y="372310"/>
                  <a:pt x="286107" y="363657"/>
                  <a:pt x="309562" y="371475"/>
                </a:cubicBezTo>
                <a:cubicBezTo>
                  <a:pt x="312737" y="376238"/>
                  <a:pt x="316527" y="380643"/>
                  <a:pt x="319087" y="385763"/>
                </a:cubicBezTo>
                <a:cubicBezTo>
                  <a:pt x="326559" y="400707"/>
                  <a:pt x="326641" y="424351"/>
                  <a:pt x="328612" y="438150"/>
                </a:cubicBezTo>
                <a:cubicBezTo>
                  <a:pt x="332802" y="467482"/>
                  <a:pt x="331049" y="459745"/>
                  <a:pt x="338137" y="481013"/>
                </a:cubicBezTo>
                <a:cubicBezTo>
                  <a:pt x="335141" y="540935"/>
                  <a:pt x="329114" y="581029"/>
                  <a:pt x="338137" y="638175"/>
                </a:cubicBezTo>
                <a:cubicBezTo>
                  <a:pt x="350172" y="714400"/>
                  <a:pt x="347662" y="624992"/>
                  <a:pt x="347662" y="690563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95725" y="3395663"/>
            <a:ext cx="1100138" cy="457200"/>
          </a:xfrm>
          <a:custGeom>
            <a:avLst/>
            <a:gdLst>
              <a:gd name="connsiteX0" fmla="*/ 0 w 1100138"/>
              <a:gd name="connsiteY0" fmla="*/ 0 h 457200"/>
              <a:gd name="connsiteX1" fmla="*/ 33338 w 1100138"/>
              <a:gd name="connsiteY1" fmla="*/ 23812 h 457200"/>
              <a:gd name="connsiteX2" fmla="*/ 61913 w 1100138"/>
              <a:gd name="connsiteY2" fmla="*/ 42862 h 457200"/>
              <a:gd name="connsiteX3" fmla="*/ 71438 w 1100138"/>
              <a:gd name="connsiteY3" fmla="*/ 57150 h 457200"/>
              <a:gd name="connsiteX4" fmla="*/ 85725 w 1100138"/>
              <a:gd name="connsiteY4" fmla="*/ 61912 h 457200"/>
              <a:gd name="connsiteX5" fmla="*/ 119063 w 1100138"/>
              <a:gd name="connsiteY5" fmla="*/ 71437 h 457200"/>
              <a:gd name="connsiteX6" fmla="*/ 190500 w 1100138"/>
              <a:gd name="connsiteY6" fmla="*/ 61912 h 457200"/>
              <a:gd name="connsiteX7" fmla="*/ 204788 w 1100138"/>
              <a:gd name="connsiteY7" fmla="*/ 57150 h 457200"/>
              <a:gd name="connsiteX8" fmla="*/ 219075 w 1100138"/>
              <a:gd name="connsiteY8" fmla="*/ 42862 h 457200"/>
              <a:gd name="connsiteX9" fmla="*/ 266700 w 1100138"/>
              <a:gd name="connsiteY9" fmla="*/ 42862 h 457200"/>
              <a:gd name="connsiteX10" fmla="*/ 295275 w 1100138"/>
              <a:gd name="connsiteY10" fmla="*/ 52387 h 457200"/>
              <a:gd name="connsiteX11" fmla="*/ 366713 w 1100138"/>
              <a:gd name="connsiteY11" fmla="*/ 42862 h 457200"/>
              <a:gd name="connsiteX12" fmla="*/ 395288 w 1100138"/>
              <a:gd name="connsiteY12" fmla="*/ 28575 h 457200"/>
              <a:gd name="connsiteX13" fmla="*/ 409575 w 1100138"/>
              <a:gd name="connsiteY13" fmla="*/ 19050 h 457200"/>
              <a:gd name="connsiteX14" fmla="*/ 428625 w 1100138"/>
              <a:gd name="connsiteY14" fmla="*/ 14287 h 457200"/>
              <a:gd name="connsiteX15" fmla="*/ 442913 w 1100138"/>
              <a:gd name="connsiteY15" fmla="*/ 9525 h 457200"/>
              <a:gd name="connsiteX16" fmla="*/ 609600 w 1100138"/>
              <a:gd name="connsiteY16" fmla="*/ 19050 h 457200"/>
              <a:gd name="connsiteX17" fmla="*/ 666750 w 1100138"/>
              <a:gd name="connsiteY17" fmla="*/ 28575 h 457200"/>
              <a:gd name="connsiteX18" fmla="*/ 685800 w 1100138"/>
              <a:gd name="connsiteY18" fmla="*/ 33337 h 457200"/>
              <a:gd name="connsiteX19" fmla="*/ 714375 w 1100138"/>
              <a:gd name="connsiteY19" fmla="*/ 42862 h 457200"/>
              <a:gd name="connsiteX20" fmla="*/ 723900 w 1100138"/>
              <a:gd name="connsiteY20" fmla="*/ 57150 h 457200"/>
              <a:gd name="connsiteX21" fmla="*/ 738188 w 1100138"/>
              <a:gd name="connsiteY21" fmla="*/ 66675 h 457200"/>
              <a:gd name="connsiteX22" fmla="*/ 790575 w 1100138"/>
              <a:gd name="connsiteY22" fmla="*/ 80962 h 457200"/>
              <a:gd name="connsiteX23" fmla="*/ 819150 w 1100138"/>
              <a:gd name="connsiteY23" fmla="*/ 90487 h 457200"/>
              <a:gd name="connsiteX24" fmla="*/ 833438 w 1100138"/>
              <a:gd name="connsiteY24" fmla="*/ 95250 h 457200"/>
              <a:gd name="connsiteX25" fmla="*/ 890588 w 1100138"/>
              <a:gd name="connsiteY25" fmla="*/ 123825 h 457200"/>
              <a:gd name="connsiteX26" fmla="*/ 904875 w 1100138"/>
              <a:gd name="connsiteY26" fmla="*/ 128587 h 457200"/>
              <a:gd name="connsiteX27" fmla="*/ 919163 w 1100138"/>
              <a:gd name="connsiteY27" fmla="*/ 138112 h 457200"/>
              <a:gd name="connsiteX28" fmla="*/ 942975 w 1100138"/>
              <a:gd name="connsiteY28" fmla="*/ 161925 h 457200"/>
              <a:gd name="connsiteX29" fmla="*/ 962025 w 1100138"/>
              <a:gd name="connsiteY29" fmla="*/ 185737 h 457200"/>
              <a:gd name="connsiteX30" fmla="*/ 981075 w 1100138"/>
              <a:gd name="connsiteY30" fmla="*/ 209550 h 457200"/>
              <a:gd name="connsiteX31" fmla="*/ 990600 w 1100138"/>
              <a:gd name="connsiteY31" fmla="*/ 238125 h 457200"/>
              <a:gd name="connsiteX32" fmla="*/ 995363 w 1100138"/>
              <a:gd name="connsiteY32" fmla="*/ 252412 h 457200"/>
              <a:gd name="connsiteX33" fmla="*/ 990600 w 1100138"/>
              <a:gd name="connsiteY33" fmla="*/ 342900 h 457200"/>
              <a:gd name="connsiteX34" fmla="*/ 971550 w 1100138"/>
              <a:gd name="connsiteY34" fmla="*/ 371475 h 457200"/>
              <a:gd name="connsiteX35" fmla="*/ 976313 w 1100138"/>
              <a:gd name="connsiteY35" fmla="*/ 414337 h 457200"/>
              <a:gd name="connsiteX36" fmla="*/ 1047750 w 1100138"/>
              <a:gd name="connsiteY36" fmla="*/ 438150 h 457200"/>
              <a:gd name="connsiteX37" fmla="*/ 1076325 w 1100138"/>
              <a:gd name="connsiteY37" fmla="*/ 447675 h 457200"/>
              <a:gd name="connsiteX38" fmla="*/ 1090613 w 1100138"/>
              <a:gd name="connsiteY38" fmla="*/ 452437 h 457200"/>
              <a:gd name="connsiteX39" fmla="*/ 1100138 w 1100138"/>
              <a:gd name="connsiteY39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0138" h="457200">
                <a:moveTo>
                  <a:pt x="0" y="0"/>
                </a:moveTo>
                <a:cubicBezTo>
                  <a:pt x="57166" y="22866"/>
                  <a:pt x="299" y="-5097"/>
                  <a:pt x="33338" y="23812"/>
                </a:cubicBezTo>
                <a:cubicBezTo>
                  <a:pt x="41953" y="31350"/>
                  <a:pt x="61913" y="42862"/>
                  <a:pt x="61913" y="42862"/>
                </a:cubicBezTo>
                <a:cubicBezTo>
                  <a:pt x="65088" y="47625"/>
                  <a:pt x="66968" y="53574"/>
                  <a:pt x="71438" y="57150"/>
                </a:cubicBezTo>
                <a:cubicBezTo>
                  <a:pt x="75358" y="60286"/>
                  <a:pt x="80898" y="60533"/>
                  <a:pt x="85725" y="61912"/>
                </a:cubicBezTo>
                <a:cubicBezTo>
                  <a:pt x="127594" y="73875"/>
                  <a:pt x="84799" y="60017"/>
                  <a:pt x="119063" y="71437"/>
                </a:cubicBezTo>
                <a:cubicBezTo>
                  <a:pt x="148835" y="68460"/>
                  <a:pt x="164188" y="68490"/>
                  <a:pt x="190500" y="61912"/>
                </a:cubicBezTo>
                <a:cubicBezTo>
                  <a:pt x="195370" y="60694"/>
                  <a:pt x="200025" y="58737"/>
                  <a:pt x="204788" y="57150"/>
                </a:cubicBezTo>
                <a:cubicBezTo>
                  <a:pt x="209550" y="52387"/>
                  <a:pt x="213471" y="46598"/>
                  <a:pt x="219075" y="42862"/>
                </a:cubicBezTo>
                <a:cubicBezTo>
                  <a:pt x="233742" y="33084"/>
                  <a:pt x="251357" y="40670"/>
                  <a:pt x="266700" y="42862"/>
                </a:cubicBezTo>
                <a:cubicBezTo>
                  <a:pt x="276225" y="46037"/>
                  <a:pt x="285371" y="54037"/>
                  <a:pt x="295275" y="52387"/>
                </a:cubicBezTo>
                <a:cubicBezTo>
                  <a:pt x="338030" y="45262"/>
                  <a:pt x="314253" y="48691"/>
                  <a:pt x="366713" y="42862"/>
                </a:cubicBezTo>
                <a:cubicBezTo>
                  <a:pt x="407656" y="15565"/>
                  <a:pt x="355853" y="48292"/>
                  <a:pt x="395288" y="28575"/>
                </a:cubicBezTo>
                <a:cubicBezTo>
                  <a:pt x="400407" y="26015"/>
                  <a:pt x="404314" y="21305"/>
                  <a:pt x="409575" y="19050"/>
                </a:cubicBezTo>
                <a:cubicBezTo>
                  <a:pt x="415591" y="16472"/>
                  <a:pt x="422331" y="16085"/>
                  <a:pt x="428625" y="14287"/>
                </a:cubicBezTo>
                <a:cubicBezTo>
                  <a:pt x="433452" y="12908"/>
                  <a:pt x="438150" y="11112"/>
                  <a:pt x="442913" y="9525"/>
                </a:cubicBezTo>
                <a:cubicBezTo>
                  <a:pt x="498475" y="12700"/>
                  <a:pt x="556802" y="1453"/>
                  <a:pt x="609600" y="19050"/>
                </a:cubicBezTo>
                <a:cubicBezTo>
                  <a:pt x="637526" y="28357"/>
                  <a:pt x="618898" y="23258"/>
                  <a:pt x="666750" y="28575"/>
                </a:cubicBezTo>
                <a:cubicBezTo>
                  <a:pt x="673100" y="30162"/>
                  <a:pt x="679531" y="31456"/>
                  <a:pt x="685800" y="33337"/>
                </a:cubicBezTo>
                <a:cubicBezTo>
                  <a:pt x="695417" y="36222"/>
                  <a:pt x="714375" y="42862"/>
                  <a:pt x="714375" y="42862"/>
                </a:cubicBezTo>
                <a:cubicBezTo>
                  <a:pt x="717550" y="47625"/>
                  <a:pt x="719853" y="53103"/>
                  <a:pt x="723900" y="57150"/>
                </a:cubicBezTo>
                <a:cubicBezTo>
                  <a:pt x="727947" y="61197"/>
                  <a:pt x="732957" y="64350"/>
                  <a:pt x="738188" y="66675"/>
                </a:cubicBezTo>
                <a:cubicBezTo>
                  <a:pt x="768669" y="80222"/>
                  <a:pt x="761572" y="73052"/>
                  <a:pt x="790575" y="80962"/>
                </a:cubicBezTo>
                <a:cubicBezTo>
                  <a:pt x="800261" y="83604"/>
                  <a:pt x="809625" y="87312"/>
                  <a:pt x="819150" y="90487"/>
                </a:cubicBezTo>
                <a:cubicBezTo>
                  <a:pt x="823913" y="92075"/>
                  <a:pt x="829261" y="92465"/>
                  <a:pt x="833438" y="95250"/>
                </a:cubicBezTo>
                <a:cubicBezTo>
                  <a:pt x="870366" y="119869"/>
                  <a:pt x="851154" y="110681"/>
                  <a:pt x="890588" y="123825"/>
                </a:cubicBezTo>
                <a:lnTo>
                  <a:pt x="904875" y="128587"/>
                </a:lnTo>
                <a:cubicBezTo>
                  <a:pt x="909638" y="131762"/>
                  <a:pt x="915116" y="134065"/>
                  <a:pt x="919163" y="138112"/>
                </a:cubicBezTo>
                <a:cubicBezTo>
                  <a:pt x="950916" y="169865"/>
                  <a:pt x="904873" y="136523"/>
                  <a:pt x="942975" y="161925"/>
                </a:cubicBezTo>
                <a:cubicBezTo>
                  <a:pt x="954948" y="197838"/>
                  <a:pt x="937405" y="154961"/>
                  <a:pt x="962025" y="185737"/>
                </a:cubicBezTo>
                <a:cubicBezTo>
                  <a:pt x="988315" y="218600"/>
                  <a:pt x="940132" y="182254"/>
                  <a:pt x="981075" y="209550"/>
                </a:cubicBezTo>
                <a:lnTo>
                  <a:pt x="990600" y="238125"/>
                </a:lnTo>
                <a:lnTo>
                  <a:pt x="995363" y="252412"/>
                </a:lnTo>
                <a:cubicBezTo>
                  <a:pt x="993775" y="282575"/>
                  <a:pt x="996524" y="313282"/>
                  <a:pt x="990600" y="342900"/>
                </a:cubicBezTo>
                <a:cubicBezTo>
                  <a:pt x="988355" y="354125"/>
                  <a:pt x="971550" y="371475"/>
                  <a:pt x="971550" y="371475"/>
                </a:cubicBezTo>
                <a:cubicBezTo>
                  <a:pt x="968058" y="381953"/>
                  <a:pt x="956311" y="407670"/>
                  <a:pt x="976313" y="414337"/>
                </a:cubicBezTo>
                <a:lnTo>
                  <a:pt x="1047750" y="438150"/>
                </a:lnTo>
                <a:lnTo>
                  <a:pt x="1076325" y="447675"/>
                </a:lnTo>
                <a:cubicBezTo>
                  <a:pt x="1081088" y="449263"/>
                  <a:pt x="1086123" y="450192"/>
                  <a:pt x="1090613" y="452437"/>
                </a:cubicBezTo>
                <a:lnTo>
                  <a:pt x="1100138" y="45720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57775" y="2400300"/>
            <a:ext cx="700088" cy="538163"/>
          </a:xfrm>
          <a:custGeom>
            <a:avLst/>
            <a:gdLst>
              <a:gd name="connsiteX0" fmla="*/ 109538 w 700088"/>
              <a:gd name="connsiteY0" fmla="*/ 0 h 538163"/>
              <a:gd name="connsiteX1" fmla="*/ 80963 w 700088"/>
              <a:gd name="connsiteY1" fmla="*/ 38100 h 538163"/>
              <a:gd name="connsiteX2" fmla="*/ 71438 w 700088"/>
              <a:gd name="connsiteY2" fmla="*/ 66675 h 538163"/>
              <a:gd name="connsiteX3" fmla="*/ 66675 w 700088"/>
              <a:gd name="connsiteY3" fmla="*/ 80963 h 538163"/>
              <a:gd name="connsiteX4" fmla="*/ 52388 w 700088"/>
              <a:gd name="connsiteY4" fmla="*/ 90488 h 538163"/>
              <a:gd name="connsiteX5" fmla="*/ 47625 w 700088"/>
              <a:gd name="connsiteY5" fmla="*/ 180975 h 538163"/>
              <a:gd name="connsiteX6" fmla="*/ 38100 w 700088"/>
              <a:gd name="connsiteY6" fmla="*/ 195263 h 538163"/>
              <a:gd name="connsiteX7" fmla="*/ 33338 w 700088"/>
              <a:gd name="connsiteY7" fmla="*/ 209550 h 538163"/>
              <a:gd name="connsiteX8" fmla="*/ 19050 w 700088"/>
              <a:gd name="connsiteY8" fmla="*/ 219075 h 538163"/>
              <a:gd name="connsiteX9" fmla="*/ 9525 w 700088"/>
              <a:gd name="connsiteY9" fmla="*/ 233363 h 538163"/>
              <a:gd name="connsiteX10" fmla="*/ 0 w 700088"/>
              <a:gd name="connsiteY10" fmla="*/ 276225 h 538163"/>
              <a:gd name="connsiteX11" fmla="*/ 9525 w 700088"/>
              <a:gd name="connsiteY11" fmla="*/ 304800 h 538163"/>
              <a:gd name="connsiteX12" fmla="*/ 28575 w 700088"/>
              <a:gd name="connsiteY12" fmla="*/ 390525 h 538163"/>
              <a:gd name="connsiteX13" fmla="*/ 38100 w 700088"/>
              <a:gd name="connsiteY13" fmla="*/ 404813 h 538163"/>
              <a:gd name="connsiteX14" fmla="*/ 66675 w 700088"/>
              <a:gd name="connsiteY14" fmla="*/ 414338 h 538163"/>
              <a:gd name="connsiteX15" fmla="*/ 95250 w 700088"/>
              <a:gd name="connsiteY15" fmla="*/ 404813 h 538163"/>
              <a:gd name="connsiteX16" fmla="*/ 152400 w 700088"/>
              <a:gd name="connsiteY16" fmla="*/ 414338 h 538163"/>
              <a:gd name="connsiteX17" fmla="*/ 166688 w 700088"/>
              <a:gd name="connsiteY17" fmla="*/ 419100 h 538163"/>
              <a:gd name="connsiteX18" fmla="*/ 190500 w 700088"/>
              <a:gd name="connsiteY18" fmla="*/ 423863 h 538163"/>
              <a:gd name="connsiteX19" fmla="*/ 204788 w 700088"/>
              <a:gd name="connsiteY19" fmla="*/ 452438 h 538163"/>
              <a:gd name="connsiteX20" fmla="*/ 228600 w 700088"/>
              <a:gd name="connsiteY20" fmla="*/ 481013 h 538163"/>
              <a:gd name="connsiteX21" fmla="*/ 238125 w 700088"/>
              <a:gd name="connsiteY21" fmla="*/ 495300 h 538163"/>
              <a:gd name="connsiteX22" fmla="*/ 261938 w 700088"/>
              <a:gd name="connsiteY22" fmla="*/ 500063 h 538163"/>
              <a:gd name="connsiteX23" fmla="*/ 276225 w 700088"/>
              <a:gd name="connsiteY23" fmla="*/ 504825 h 538163"/>
              <a:gd name="connsiteX24" fmla="*/ 328613 w 700088"/>
              <a:gd name="connsiteY24" fmla="*/ 509588 h 538163"/>
              <a:gd name="connsiteX25" fmla="*/ 361950 w 700088"/>
              <a:gd name="connsiteY25" fmla="*/ 519113 h 538163"/>
              <a:gd name="connsiteX26" fmla="*/ 376238 w 700088"/>
              <a:gd name="connsiteY26" fmla="*/ 523875 h 538163"/>
              <a:gd name="connsiteX27" fmla="*/ 395288 w 700088"/>
              <a:gd name="connsiteY27" fmla="*/ 528638 h 538163"/>
              <a:gd name="connsiteX28" fmla="*/ 423863 w 700088"/>
              <a:gd name="connsiteY28" fmla="*/ 538163 h 538163"/>
              <a:gd name="connsiteX29" fmla="*/ 476250 w 700088"/>
              <a:gd name="connsiteY29" fmla="*/ 523875 h 538163"/>
              <a:gd name="connsiteX30" fmla="*/ 519113 w 700088"/>
              <a:gd name="connsiteY30" fmla="*/ 528638 h 538163"/>
              <a:gd name="connsiteX31" fmla="*/ 538163 w 700088"/>
              <a:gd name="connsiteY31" fmla="*/ 533400 h 538163"/>
              <a:gd name="connsiteX32" fmla="*/ 604838 w 700088"/>
              <a:gd name="connsiteY32" fmla="*/ 528638 h 538163"/>
              <a:gd name="connsiteX33" fmla="*/ 700088 w 700088"/>
              <a:gd name="connsiteY33" fmla="*/ 523875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00088" h="538163">
                <a:moveTo>
                  <a:pt x="109538" y="0"/>
                </a:moveTo>
                <a:cubicBezTo>
                  <a:pt x="107112" y="3033"/>
                  <a:pt x="84753" y="29573"/>
                  <a:pt x="80963" y="38100"/>
                </a:cubicBezTo>
                <a:cubicBezTo>
                  <a:pt x="76885" y="47275"/>
                  <a:pt x="74613" y="57150"/>
                  <a:pt x="71438" y="66675"/>
                </a:cubicBezTo>
                <a:cubicBezTo>
                  <a:pt x="69850" y="71438"/>
                  <a:pt x="70852" y="78178"/>
                  <a:pt x="66675" y="80963"/>
                </a:cubicBezTo>
                <a:lnTo>
                  <a:pt x="52388" y="90488"/>
                </a:lnTo>
                <a:cubicBezTo>
                  <a:pt x="50800" y="120650"/>
                  <a:pt x="51706" y="151048"/>
                  <a:pt x="47625" y="180975"/>
                </a:cubicBezTo>
                <a:cubicBezTo>
                  <a:pt x="46852" y="186646"/>
                  <a:pt x="40660" y="190143"/>
                  <a:pt x="38100" y="195263"/>
                </a:cubicBezTo>
                <a:cubicBezTo>
                  <a:pt x="35855" y="199753"/>
                  <a:pt x="36474" y="205630"/>
                  <a:pt x="33338" y="209550"/>
                </a:cubicBezTo>
                <a:cubicBezTo>
                  <a:pt x="29762" y="214020"/>
                  <a:pt x="23813" y="215900"/>
                  <a:pt x="19050" y="219075"/>
                </a:cubicBezTo>
                <a:cubicBezTo>
                  <a:pt x="15875" y="223838"/>
                  <a:pt x="12085" y="228243"/>
                  <a:pt x="9525" y="233363"/>
                </a:cubicBezTo>
                <a:cubicBezTo>
                  <a:pt x="3664" y="245085"/>
                  <a:pt x="1829" y="265254"/>
                  <a:pt x="0" y="276225"/>
                </a:cubicBezTo>
                <a:cubicBezTo>
                  <a:pt x="3175" y="285750"/>
                  <a:pt x="8899" y="294779"/>
                  <a:pt x="9525" y="304800"/>
                </a:cubicBezTo>
                <a:cubicBezTo>
                  <a:pt x="14645" y="386713"/>
                  <a:pt x="-6887" y="366883"/>
                  <a:pt x="28575" y="390525"/>
                </a:cubicBezTo>
                <a:cubicBezTo>
                  <a:pt x="31750" y="395288"/>
                  <a:pt x="33246" y="401779"/>
                  <a:pt x="38100" y="404813"/>
                </a:cubicBezTo>
                <a:cubicBezTo>
                  <a:pt x="46614" y="410134"/>
                  <a:pt x="66675" y="414338"/>
                  <a:pt x="66675" y="414338"/>
                </a:cubicBezTo>
                <a:cubicBezTo>
                  <a:pt x="76200" y="411163"/>
                  <a:pt x="85405" y="402844"/>
                  <a:pt x="95250" y="404813"/>
                </a:cubicBezTo>
                <a:cubicBezTo>
                  <a:pt x="130070" y="411776"/>
                  <a:pt x="111050" y="408430"/>
                  <a:pt x="152400" y="414338"/>
                </a:cubicBezTo>
                <a:cubicBezTo>
                  <a:pt x="157163" y="415925"/>
                  <a:pt x="161818" y="417882"/>
                  <a:pt x="166688" y="419100"/>
                </a:cubicBezTo>
                <a:cubicBezTo>
                  <a:pt x="174541" y="421063"/>
                  <a:pt x="183472" y="419847"/>
                  <a:pt x="190500" y="423863"/>
                </a:cubicBezTo>
                <a:cubicBezTo>
                  <a:pt x="200054" y="429322"/>
                  <a:pt x="200632" y="444127"/>
                  <a:pt x="204788" y="452438"/>
                </a:cubicBezTo>
                <a:cubicBezTo>
                  <a:pt x="213655" y="470171"/>
                  <a:pt x="215437" y="465217"/>
                  <a:pt x="228600" y="481013"/>
                </a:cubicBezTo>
                <a:cubicBezTo>
                  <a:pt x="232264" y="485410"/>
                  <a:pt x="233155" y="492460"/>
                  <a:pt x="238125" y="495300"/>
                </a:cubicBezTo>
                <a:cubicBezTo>
                  <a:pt x="245153" y="499316"/>
                  <a:pt x="254085" y="498100"/>
                  <a:pt x="261938" y="500063"/>
                </a:cubicBezTo>
                <a:cubicBezTo>
                  <a:pt x="266808" y="501281"/>
                  <a:pt x="271256" y="504115"/>
                  <a:pt x="276225" y="504825"/>
                </a:cubicBezTo>
                <a:cubicBezTo>
                  <a:pt x="293583" y="507305"/>
                  <a:pt x="311150" y="508000"/>
                  <a:pt x="328613" y="509588"/>
                </a:cubicBezTo>
                <a:cubicBezTo>
                  <a:pt x="362862" y="521004"/>
                  <a:pt x="320098" y="507156"/>
                  <a:pt x="361950" y="519113"/>
                </a:cubicBezTo>
                <a:cubicBezTo>
                  <a:pt x="366777" y="520492"/>
                  <a:pt x="371411" y="522496"/>
                  <a:pt x="376238" y="523875"/>
                </a:cubicBezTo>
                <a:cubicBezTo>
                  <a:pt x="382532" y="525673"/>
                  <a:pt x="389019" y="526757"/>
                  <a:pt x="395288" y="528638"/>
                </a:cubicBezTo>
                <a:cubicBezTo>
                  <a:pt x="404905" y="531523"/>
                  <a:pt x="423863" y="538163"/>
                  <a:pt x="423863" y="538163"/>
                </a:cubicBezTo>
                <a:cubicBezTo>
                  <a:pt x="460117" y="526078"/>
                  <a:pt x="442593" y="530607"/>
                  <a:pt x="476250" y="523875"/>
                </a:cubicBezTo>
                <a:cubicBezTo>
                  <a:pt x="490538" y="525463"/>
                  <a:pt x="504905" y="526452"/>
                  <a:pt x="519113" y="528638"/>
                </a:cubicBezTo>
                <a:cubicBezTo>
                  <a:pt x="525582" y="529633"/>
                  <a:pt x="531618" y="533400"/>
                  <a:pt x="538163" y="533400"/>
                </a:cubicBezTo>
                <a:cubicBezTo>
                  <a:pt x="560445" y="533400"/>
                  <a:pt x="582606" y="530120"/>
                  <a:pt x="604838" y="528638"/>
                </a:cubicBezTo>
                <a:cubicBezTo>
                  <a:pt x="682225" y="523479"/>
                  <a:pt x="656874" y="523875"/>
                  <a:pt x="700088" y="52387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5172" name="AutoShape 37"/>
          <p:cNvSpPr>
            <a:spLocks noChangeArrowheads="1"/>
          </p:cNvSpPr>
          <p:nvPr/>
        </p:nvSpPr>
        <p:spPr bwMode="auto">
          <a:xfrm>
            <a:off x="4140200" y="3860800"/>
            <a:ext cx="360363" cy="288925"/>
          </a:xfrm>
          <a:prstGeom prst="plus">
            <a:avLst>
              <a:gd name="adj" fmla="val 25000"/>
            </a:avLst>
          </a:prstGeom>
          <a:solidFill>
            <a:srgbClr val="00CC99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A</a:t>
            </a:r>
            <a:endParaRPr lang="th-TH" sz="16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73" name="AutoShape 42"/>
          <p:cNvSpPr>
            <a:spLocks noChangeArrowheads="1"/>
          </p:cNvSpPr>
          <p:nvPr/>
        </p:nvSpPr>
        <p:spPr bwMode="auto">
          <a:xfrm>
            <a:off x="4713288" y="2855913"/>
            <a:ext cx="358775" cy="287337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M2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74" name="AutoShape 45"/>
          <p:cNvSpPr>
            <a:spLocks noChangeArrowheads="1"/>
          </p:cNvSpPr>
          <p:nvPr/>
        </p:nvSpPr>
        <p:spPr bwMode="auto">
          <a:xfrm>
            <a:off x="3205163" y="3717925"/>
            <a:ext cx="358775" cy="287338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75" name="AutoShape 46"/>
          <p:cNvSpPr>
            <a:spLocks noChangeArrowheads="1"/>
          </p:cNvSpPr>
          <p:nvPr/>
        </p:nvSpPr>
        <p:spPr bwMode="auto">
          <a:xfrm>
            <a:off x="3059113" y="4868863"/>
            <a:ext cx="358775" cy="287337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76" name="AutoShape 47"/>
          <p:cNvSpPr>
            <a:spLocks noChangeArrowheads="1"/>
          </p:cNvSpPr>
          <p:nvPr/>
        </p:nvSpPr>
        <p:spPr bwMode="auto">
          <a:xfrm>
            <a:off x="5508625" y="3357563"/>
            <a:ext cx="358775" cy="287337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77" name="AutoShape 49"/>
          <p:cNvSpPr>
            <a:spLocks noChangeArrowheads="1"/>
          </p:cNvSpPr>
          <p:nvPr/>
        </p:nvSpPr>
        <p:spPr bwMode="auto">
          <a:xfrm>
            <a:off x="5292725" y="2565400"/>
            <a:ext cx="358775" cy="287338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78" name="TextBox 70"/>
          <p:cNvSpPr txBox="1">
            <a:spLocks noChangeArrowheads="1"/>
          </p:cNvSpPr>
          <p:nvPr/>
        </p:nvSpPr>
        <p:spPr bwMode="auto">
          <a:xfrm>
            <a:off x="2484438" y="3860800"/>
            <a:ext cx="860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อ.กุดจับ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00338" y="4532313"/>
            <a:ext cx="1304925" cy="336550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th-TH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อ.หนองวัวซอ</a:t>
            </a:r>
          </a:p>
        </p:txBody>
      </p:sp>
      <p:sp>
        <p:nvSpPr>
          <p:cNvPr id="5180" name="TextBox 72"/>
          <p:cNvSpPr txBox="1">
            <a:spLocks noChangeArrowheads="1"/>
          </p:cNvSpPr>
          <p:nvPr/>
        </p:nvSpPr>
        <p:spPr bwMode="auto">
          <a:xfrm>
            <a:off x="3579813" y="4159250"/>
            <a:ext cx="1455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อ.เมืองอุดรธานี</a:t>
            </a:r>
          </a:p>
        </p:txBody>
      </p:sp>
      <p:sp>
        <p:nvSpPr>
          <p:cNvPr id="5181" name="TextBox 73"/>
          <p:cNvSpPr txBox="1">
            <a:spLocks noChangeArrowheads="1"/>
          </p:cNvSpPr>
          <p:nvPr/>
        </p:nvSpPr>
        <p:spPr bwMode="auto">
          <a:xfrm>
            <a:off x="4527550" y="3057525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อ.เพ็ญ</a:t>
            </a:r>
          </a:p>
        </p:txBody>
      </p:sp>
      <p:sp>
        <p:nvSpPr>
          <p:cNvPr id="5182" name="TextBox 74"/>
          <p:cNvSpPr txBox="1">
            <a:spLocks noChangeArrowheads="1"/>
          </p:cNvSpPr>
          <p:nvPr/>
        </p:nvSpPr>
        <p:spPr bwMode="auto">
          <a:xfrm>
            <a:off x="5073650" y="2298700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อ.สร้างคอม</a:t>
            </a:r>
          </a:p>
        </p:txBody>
      </p:sp>
      <p:sp>
        <p:nvSpPr>
          <p:cNvPr id="5183" name="TextBox 76"/>
          <p:cNvSpPr txBox="1">
            <a:spLocks noChangeArrowheads="1"/>
          </p:cNvSpPr>
          <p:nvPr/>
        </p:nvSpPr>
        <p:spPr bwMode="auto">
          <a:xfrm>
            <a:off x="5008563" y="3470275"/>
            <a:ext cx="1119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h-TH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อ.พิบูลย์รักษ์</a:t>
            </a:r>
          </a:p>
        </p:txBody>
      </p:sp>
      <p:sp>
        <p:nvSpPr>
          <p:cNvPr id="24" name="Freeform 23"/>
          <p:cNvSpPr/>
          <p:nvPr/>
        </p:nvSpPr>
        <p:spPr>
          <a:xfrm>
            <a:off x="3551238" y="4725988"/>
            <a:ext cx="795337" cy="647700"/>
          </a:xfrm>
          <a:custGeom>
            <a:avLst/>
            <a:gdLst>
              <a:gd name="connsiteX0" fmla="*/ 795647 w 795647"/>
              <a:gd name="connsiteY0" fmla="*/ 0 h 647205"/>
              <a:gd name="connsiteX1" fmla="*/ 771896 w 795647"/>
              <a:gd name="connsiteY1" fmla="*/ 29689 h 647205"/>
              <a:gd name="connsiteX2" fmla="*/ 760021 w 795647"/>
              <a:gd name="connsiteY2" fmla="*/ 47502 h 647205"/>
              <a:gd name="connsiteX3" fmla="*/ 742208 w 795647"/>
              <a:gd name="connsiteY3" fmla="*/ 59377 h 647205"/>
              <a:gd name="connsiteX4" fmla="*/ 718457 w 795647"/>
              <a:gd name="connsiteY4" fmla="*/ 89065 h 647205"/>
              <a:gd name="connsiteX5" fmla="*/ 706582 w 795647"/>
              <a:gd name="connsiteY5" fmla="*/ 106878 h 647205"/>
              <a:gd name="connsiteX6" fmla="*/ 688769 w 795647"/>
              <a:gd name="connsiteY6" fmla="*/ 118753 h 647205"/>
              <a:gd name="connsiteX7" fmla="*/ 659081 w 795647"/>
              <a:gd name="connsiteY7" fmla="*/ 136566 h 647205"/>
              <a:gd name="connsiteX8" fmla="*/ 540327 w 795647"/>
              <a:gd name="connsiteY8" fmla="*/ 130629 h 647205"/>
              <a:gd name="connsiteX9" fmla="*/ 522514 w 795647"/>
              <a:gd name="connsiteY9" fmla="*/ 124691 h 647205"/>
              <a:gd name="connsiteX10" fmla="*/ 498764 w 795647"/>
              <a:gd name="connsiteY10" fmla="*/ 118753 h 647205"/>
              <a:gd name="connsiteX11" fmla="*/ 445325 w 795647"/>
              <a:gd name="connsiteY11" fmla="*/ 112816 h 647205"/>
              <a:gd name="connsiteX12" fmla="*/ 350322 w 795647"/>
              <a:gd name="connsiteY12" fmla="*/ 124691 h 647205"/>
              <a:gd name="connsiteX13" fmla="*/ 302821 w 795647"/>
              <a:gd name="connsiteY13" fmla="*/ 136566 h 647205"/>
              <a:gd name="connsiteX14" fmla="*/ 249382 w 795647"/>
              <a:gd name="connsiteY14" fmla="*/ 142504 h 647205"/>
              <a:gd name="connsiteX15" fmla="*/ 195943 w 795647"/>
              <a:gd name="connsiteY15" fmla="*/ 160317 h 647205"/>
              <a:gd name="connsiteX16" fmla="*/ 178130 w 795647"/>
              <a:gd name="connsiteY16" fmla="*/ 166255 h 647205"/>
              <a:gd name="connsiteX17" fmla="*/ 160317 w 795647"/>
              <a:gd name="connsiteY17" fmla="*/ 172192 h 647205"/>
              <a:gd name="connsiteX18" fmla="*/ 136566 w 795647"/>
              <a:gd name="connsiteY18" fmla="*/ 195943 h 647205"/>
              <a:gd name="connsiteX19" fmla="*/ 100940 w 795647"/>
              <a:gd name="connsiteY19" fmla="*/ 207818 h 647205"/>
              <a:gd name="connsiteX20" fmla="*/ 89065 w 795647"/>
              <a:gd name="connsiteY20" fmla="*/ 219694 h 647205"/>
              <a:gd name="connsiteX21" fmla="*/ 71252 w 795647"/>
              <a:gd name="connsiteY21" fmla="*/ 231569 h 647205"/>
              <a:gd name="connsiteX22" fmla="*/ 65314 w 795647"/>
              <a:gd name="connsiteY22" fmla="*/ 249382 h 647205"/>
              <a:gd name="connsiteX23" fmla="*/ 53439 w 795647"/>
              <a:gd name="connsiteY23" fmla="*/ 267195 h 647205"/>
              <a:gd name="connsiteX24" fmla="*/ 17813 w 795647"/>
              <a:gd name="connsiteY24" fmla="*/ 285008 h 647205"/>
              <a:gd name="connsiteX25" fmla="*/ 0 w 795647"/>
              <a:gd name="connsiteY25" fmla="*/ 320634 h 647205"/>
              <a:gd name="connsiteX26" fmla="*/ 5938 w 795647"/>
              <a:gd name="connsiteY26" fmla="*/ 350322 h 647205"/>
              <a:gd name="connsiteX27" fmla="*/ 17813 w 795647"/>
              <a:gd name="connsiteY27" fmla="*/ 362198 h 647205"/>
              <a:gd name="connsiteX28" fmla="*/ 53439 w 795647"/>
              <a:gd name="connsiteY28" fmla="*/ 385948 h 647205"/>
              <a:gd name="connsiteX29" fmla="*/ 124691 w 795647"/>
              <a:gd name="connsiteY29" fmla="*/ 391886 h 647205"/>
              <a:gd name="connsiteX30" fmla="*/ 178130 w 795647"/>
              <a:gd name="connsiteY30" fmla="*/ 409699 h 647205"/>
              <a:gd name="connsiteX31" fmla="*/ 195943 w 795647"/>
              <a:gd name="connsiteY31" fmla="*/ 415637 h 647205"/>
              <a:gd name="connsiteX32" fmla="*/ 213756 w 795647"/>
              <a:gd name="connsiteY32" fmla="*/ 421574 h 647205"/>
              <a:gd name="connsiteX33" fmla="*/ 237507 w 795647"/>
              <a:gd name="connsiteY33" fmla="*/ 445325 h 647205"/>
              <a:gd name="connsiteX34" fmla="*/ 243444 w 795647"/>
              <a:gd name="connsiteY34" fmla="*/ 463138 h 647205"/>
              <a:gd name="connsiteX35" fmla="*/ 261257 w 795647"/>
              <a:gd name="connsiteY35" fmla="*/ 469076 h 647205"/>
              <a:gd name="connsiteX36" fmla="*/ 273133 w 795647"/>
              <a:gd name="connsiteY36" fmla="*/ 480951 h 647205"/>
              <a:gd name="connsiteX37" fmla="*/ 285008 w 795647"/>
              <a:gd name="connsiteY37" fmla="*/ 516577 h 647205"/>
              <a:gd name="connsiteX38" fmla="*/ 290946 w 795647"/>
              <a:gd name="connsiteY38" fmla="*/ 575953 h 647205"/>
              <a:gd name="connsiteX39" fmla="*/ 302821 w 795647"/>
              <a:gd name="connsiteY39" fmla="*/ 611579 h 647205"/>
              <a:gd name="connsiteX40" fmla="*/ 320634 w 795647"/>
              <a:gd name="connsiteY40" fmla="*/ 617517 h 647205"/>
              <a:gd name="connsiteX41" fmla="*/ 338447 w 795647"/>
              <a:gd name="connsiteY41" fmla="*/ 647205 h 64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95647" h="647205">
                <a:moveTo>
                  <a:pt x="795647" y="0"/>
                </a:moveTo>
                <a:cubicBezTo>
                  <a:pt x="787730" y="9896"/>
                  <a:pt x="779500" y="19550"/>
                  <a:pt x="771896" y="29689"/>
                </a:cubicBezTo>
                <a:cubicBezTo>
                  <a:pt x="767614" y="35398"/>
                  <a:pt x="765067" y="42456"/>
                  <a:pt x="760021" y="47502"/>
                </a:cubicBezTo>
                <a:cubicBezTo>
                  <a:pt x="754975" y="52548"/>
                  <a:pt x="748146" y="55419"/>
                  <a:pt x="742208" y="59377"/>
                </a:cubicBezTo>
                <a:cubicBezTo>
                  <a:pt x="705658" y="114203"/>
                  <a:pt x="752300" y="46762"/>
                  <a:pt x="718457" y="89065"/>
                </a:cubicBezTo>
                <a:cubicBezTo>
                  <a:pt x="713999" y="94637"/>
                  <a:pt x="711628" y="101832"/>
                  <a:pt x="706582" y="106878"/>
                </a:cubicBezTo>
                <a:cubicBezTo>
                  <a:pt x="701536" y="111924"/>
                  <a:pt x="694341" y="114295"/>
                  <a:pt x="688769" y="118753"/>
                </a:cubicBezTo>
                <a:cubicBezTo>
                  <a:pt x="665481" y="137384"/>
                  <a:pt x="690017" y="126255"/>
                  <a:pt x="659081" y="136566"/>
                </a:cubicBezTo>
                <a:cubicBezTo>
                  <a:pt x="619496" y="134587"/>
                  <a:pt x="579812" y="134062"/>
                  <a:pt x="540327" y="130629"/>
                </a:cubicBezTo>
                <a:cubicBezTo>
                  <a:pt x="534092" y="130087"/>
                  <a:pt x="528532" y="126411"/>
                  <a:pt x="522514" y="124691"/>
                </a:cubicBezTo>
                <a:cubicBezTo>
                  <a:pt x="514668" y="122449"/>
                  <a:pt x="506829" y="119994"/>
                  <a:pt x="498764" y="118753"/>
                </a:cubicBezTo>
                <a:cubicBezTo>
                  <a:pt x="481050" y="116028"/>
                  <a:pt x="463138" y="114795"/>
                  <a:pt x="445325" y="112816"/>
                </a:cubicBezTo>
                <a:cubicBezTo>
                  <a:pt x="426791" y="114875"/>
                  <a:pt x="371510" y="120453"/>
                  <a:pt x="350322" y="124691"/>
                </a:cubicBezTo>
                <a:cubicBezTo>
                  <a:pt x="281250" y="138506"/>
                  <a:pt x="405861" y="121846"/>
                  <a:pt x="302821" y="136566"/>
                </a:cubicBezTo>
                <a:cubicBezTo>
                  <a:pt x="285078" y="139101"/>
                  <a:pt x="267195" y="140525"/>
                  <a:pt x="249382" y="142504"/>
                </a:cubicBezTo>
                <a:lnTo>
                  <a:pt x="195943" y="160317"/>
                </a:lnTo>
                <a:lnTo>
                  <a:pt x="178130" y="166255"/>
                </a:lnTo>
                <a:lnTo>
                  <a:pt x="160317" y="172192"/>
                </a:lnTo>
                <a:cubicBezTo>
                  <a:pt x="152400" y="180109"/>
                  <a:pt x="147188" y="192402"/>
                  <a:pt x="136566" y="195943"/>
                </a:cubicBezTo>
                <a:lnTo>
                  <a:pt x="100940" y="207818"/>
                </a:lnTo>
                <a:cubicBezTo>
                  <a:pt x="96982" y="211777"/>
                  <a:pt x="93436" y="216197"/>
                  <a:pt x="89065" y="219694"/>
                </a:cubicBezTo>
                <a:cubicBezTo>
                  <a:pt x="83493" y="224152"/>
                  <a:pt x="75710" y="225997"/>
                  <a:pt x="71252" y="231569"/>
                </a:cubicBezTo>
                <a:cubicBezTo>
                  <a:pt x="67342" y="236456"/>
                  <a:pt x="68113" y="243784"/>
                  <a:pt x="65314" y="249382"/>
                </a:cubicBezTo>
                <a:cubicBezTo>
                  <a:pt x="62123" y="255765"/>
                  <a:pt x="58485" y="262149"/>
                  <a:pt x="53439" y="267195"/>
                </a:cubicBezTo>
                <a:cubicBezTo>
                  <a:pt x="41930" y="278704"/>
                  <a:pt x="32300" y="280179"/>
                  <a:pt x="17813" y="285008"/>
                </a:cubicBezTo>
                <a:cubicBezTo>
                  <a:pt x="11810" y="294013"/>
                  <a:pt x="0" y="308344"/>
                  <a:pt x="0" y="320634"/>
                </a:cubicBezTo>
                <a:cubicBezTo>
                  <a:pt x="0" y="330726"/>
                  <a:pt x="1963" y="341046"/>
                  <a:pt x="5938" y="350322"/>
                </a:cubicBezTo>
                <a:cubicBezTo>
                  <a:pt x="8143" y="355468"/>
                  <a:pt x="13334" y="358839"/>
                  <a:pt x="17813" y="362198"/>
                </a:cubicBezTo>
                <a:cubicBezTo>
                  <a:pt x="29231" y="370761"/>
                  <a:pt x="39216" y="384763"/>
                  <a:pt x="53439" y="385948"/>
                </a:cubicBezTo>
                <a:lnTo>
                  <a:pt x="124691" y="391886"/>
                </a:lnTo>
                <a:lnTo>
                  <a:pt x="178130" y="409699"/>
                </a:lnTo>
                <a:lnTo>
                  <a:pt x="195943" y="415637"/>
                </a:lnTo>
                <a:lnTo>
                  <a:pt x="213756" y="421574"/>
                </a:lnTo>
                <a:cubicBezTo>
                  <a:pt x="221673" y="429491"/>
                  <a:pt x="233967" y="434703"/>
                  <a:pt x="237507" y="445325"/>
                </a:cubicBezTo>
                <a:cubicBezTo>
                  <a:pt x="239486" y="451263"/>
                  <a:pt x="239018" y="458712"/>
                  <a:pt x="243444" y="463138"/>
                </a:cubicBezTo>
                <a:cubicBezTo>
                  <a:pt x="247870" y="467564"/>
                  <a:pt x="255319" y="467097"/>
                  <a:pt x="261257" y="469076"/>
                </a:cubicBezTo>
                <a:cubicBezTo>
                  <a:pt x="265216" y="473034"/>
                  <a:pt x="270629" y="475944"/>
                  <a:pt x="273133" y="480951"/>
                </a:cubicBezTo>
                <a:cubicBezTo>
                  <a:pt x="278731" y="492147"/>
                  <a:pt x="285008" y="516577"/>
                  <a:pt x="285008" y="516577"/>
                </a:cubicBezTo>
                <a:cubicBezTo>
                  <a:pt x="286987" y="536369"/>
                  <a:pt x="287280" y="556403"/>
                  <a:pt x="290946" y="575953"/>
                </a:cubicBezTo>
                <a:cubicBezTo>
                  <a:pt x="293253" y="588256"/>
                  <a:pt x="290946" y="607620"/>
                  <a:pt x="302821" y="611579"/>
                </a:cubicBezTo>
                <a:lnTo>
                  <a:pt x="320634" y="617517"/>
                </a:lnTo>
                <a:cubicBezTo>
                  <a:pt x="328342" y="640641"/>
                  <a:pt x="322146" y="630904"/>
                  <a:pt x="338447" y="64720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th-TH" sz="2800" kern="1200">
              <a:solidFill>
                <a:prstClr val="black"/>
              </a:solidFill>
              <a:latin typeface="Constantia"/>
              <a:ea typeface="+mn-ea"/>
              <a:cs typeface="Browallia New"/>
            </a:endParaRPr>
          </a:p>
        </p:txBody>
      </p:sp>
      <p:sp>
        <p:nvSpPr>
          <p:cNvPr id="5185" name="AutoShape 51"/>
          <p:cNvSpPr>
            <a:spLocks noChangeArrowheads="1"/>
          </p:cNvSpPr>
          <p:nvPr/>
        </p:nvSpPr>
        <p:spPr bwMode="auto">
          <a:xfrm>
            <a:off x="4213225" y="5157788"/>
            <a:ext cx="358775" cy="287337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86" name="AutoShape 54"/>
          <p:cNvSpPr>
            <a:spLocks noChangeArrowheads="1"/>
          </p:cNvSpPr>
          <p:nvPr/>
        </p:nvSpPr>
        <p:spPr bwMode="auto">
          <a:xfrm>
            <a:off x="4932363" y="4652963"/>
            <a:ext cx="360362" cy="287337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F3</a:t>
            </a:r>
            <a:endParaRPr lang="th-TH" sz="12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87" name="AutoShape 54"/>
          <p:cNvSpPr>
            <a:spLocks noChangeArrowheads="1"/>
          </p:cNvSpPr>
          <p:nvPr/>
        </p:nvSpPr>
        <p:spPr bwMode="auto">
          <a:xfrm>
            <a:off x="5724525" y="4797425"/>
            <a:ext cx="358775" cy="287338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F3</a:t>
            </a:r>
            <a:endParaRPr lang="th-TH" sz="14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cxnSp>
        <p:nvCxnSpPr>
          <p:cNvPr id="75" name="ลูกศรเชื่อมต่อแบบตรง 74"/>
          <p:cNvCxnSpPr>
            <a:stCxn id="5145" idx="2"/>
            <a:endCxn id="5143" idx="1"/>
          </p:cNvCxnSpPr>
          <p:nvPr/>
        </p:nvCxnSpPr>
        <p:spPr>
          <a:xfrm rot="16200000" flipH="1">
            <a:off x="1456532" y="1681956"/>
            <a:ext cx="865188" cy="147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ลูกศรเชื่อมต่อแบบตรง 76"/>
          <p:cNvCxnSpPr>
            <a:endCxn id="5143" idx="1"/>
          </p:cNvCxnSpPr>
          <p:nvPr/>
        </p:nvCxnSpPr>
        <p:spPr>
          <a:xfrm>
            <a:off x="1357313" y="1928813"/>
            <a:ext cx="1270000" cy="923925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ลูกศรเชื่อมต่อแบบตรง 82"/>
          <p:cNvCxnSpPr>
            <a:endCxn id="5143" idx="1"/>
          </p:cNvCxnSpPr>
          <p:nvPr/>
        </p:nvCxnSpPr>
        <p:spPr>
          <a:xfrm>
            <a:off x="1857375" y="2571750"/>
            <a:ext cx="769938" cy="280988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>
            <a:endCxn id="5172" idx="1"/>
          </p:cNvCxnSpPr>
          <p:nvPr/>
        </p:nvCxnSpPr>
        <p:spPr>
          <a:xfrm>
            <a:off x="2857500" y="3000375"/>
            <a:ext cx="1282700" cy="1004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ลูกศรเชื่อมต่อแบบตรง 89"/>
          <p:cNvCxnSpPr/>
          <p:nvPr/>
        </p:nvCxnSpPr>
        <p:spPr>
          <a:xfrm>
            <a:off x="3429000" y="3929063"/>
            <a:ext cx="642938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ลูกศรเชื่อมต่อแบบตรง 92"/>
          <p:cNvCxnSpPr/>
          <p:nvPr/>
        </p:nvCxnSpPr>
        <p:spPr>
          <a:xfrm rot="5400000" flipH="1" flipV="1">
            <a:off x="3357562" y="4143376"/>
            <a:ext cx="785813" cy="785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/>
          <p:nvPr/>
        </p:nvCxnSpPr>
        <p:spPr>
          <a:xfrm flipH="1" flipV="1">
            <a:off x="4225925" y="4129088"/>
            <a:ext cx="56820" cy="1017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ลูกศรเชื่อมต่อแบบตรง 98"/>
          <p:cNvCxnSpPr>
            <a:stCxn id="5177" idx="1"/>
            <a:endCxn id="5173" idx="3"/>
          </p:cNvCxnSpPr>
          <p:nvPr/>
        </p:nvCxnSpPr>
        <p:spPr>
          <a:xfrm rot="10800000" flipV="1">
            <a:off x="5072063" y="2709863"/>
            <a:ext cx="220662" cy="288925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ลูกศรเชื่อมต่อแบบตรง 102"/>
          <p:cNvCxnSpPr>
            <a:stCxn id="5150" idx="1"/>
          </p:cNvCxnSpPr>
          <p:nvPr/>
        </p:nvCxnSpPr>
        <p:spPr>
          <a:xfrm flipH="1" flipV="1">
            <a:off x="5286375" y="5429250"/>
            <a:ext cx="1728560" cy="187325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ลูกศรเชื่อมต่อแบบตรง 105"/>
          <p:cNvCxnSpPr>
            <a:endCxn id="5142" idx="1"/>
          </p:cNvCxnSpPr>
          <p:nvPr/>
        </p:nvCxnSpPr>
        <p:spPr>
          <a:xfrm flipV="1">
            <a:off x="4857750" y="5373688"/>
            <a:ext cx="219075" cy="55562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ลูกศรเชื่อมต่อแบบตรง 110"/>
          <p:cNvCxnSpPr>
            <a:endCxn id="5172" idx="2"/>
          </p:cNvCxnSpPr>
          <p:nvPr/>
        </p:nvCxnSpPr>
        <p:spPr>
          <a:xfrm rot="16200000" flipV="1">
            <a:off x="3600450" y="4870450"/>
            <a:ext cx="1906588" cy="4651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ลูกศรเชื่อมต่อแบบตรง 113"/>
          <p:cNvCxnSpPr>
            <a:stCxn id="5148" idx="1"/>
            <a:endCxn id="5142" idx="2"/>
          </p:cNvCxnSpPr>
          <p:nvPr/>
        </p:nvCxnSpPr>
        <p:spPr>
          <a:xfrm rot="10800000">
            <a:off x="5256213" y="5516563"/>
            <a:ext cx="971550" cy="288925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ลูกศรเชื่อมต่อแบบตรง 117"/>
          <p:cNvCxnSpPr>
            <a:endCxn id="5164" idx="2"/>
          </p:cNvCxnSpPr>
          <p:nvPr/>
        </p:nvCxnSpPr>
        <p:spPr>
          <a:xfrm rot="16200000" flipH="1">
            <a:off x="4950619" y="5050632"/>
            <a:ext cx="350837" cy="107950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ลูกศรเชื่อมต่อแบบตรง 120"/>
          <p:cNvCxnSpPr/>
          <p:nvPr/>
        </p:nvCxnSpPr>
        <p:spPr>
          <a:xfrm rot="16200000" flipV="1">
            <a:off x="4214813" y="4357687"/>
            <a:ext cx="1143000" cy="714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ลูกศรเชื่อมต่อแบบตรง 122"/>
          <p:cNvCxnSpPr>
            <a:endCxn id="5172" idx="3"/>
          </p:cNvCxnSpPr>
          <p:nvPr/>
        </p:nvCxnSpPr>
        <p:spPr>
          <a:xfrm rot="10800000">
            <a:off x="4500563" y="4005263"/>
            <a:ext cx="1071562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ลูกศรเชื่อมต่อแบบตรง 125"/>
          <p:cNvCxnSpPr>
            <a:endCxn id="5172" idx="0"/>
          </p:cNvCxnSpPr>
          <p:nvPr/>
        </p:nvCxnSpPr>
        <p:spPr>
          <a:xfrm rot="5400000">
            <a:off x="4194969" y="3269456"/>
            <a:ext cx="717550" cy="4651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ลูกศรเชื่อมต่อแบบตรง 131"/>
          <p:cNvCxnSpPr/>
          <p:nvPr/>
        </p:nvCxnSpPr>
        <p:spPr>
          <a:xfrm rot="10800000">
            <a:off x="5857875" y="4429125"/>
            <a:ext cx="285750" cy="214313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ลูกศรเชื่อมต่อแบบตรง 133"/>
          <p:cNvCxnSpPr>
            <a:endCxn id="5141" idx="2"/>
          </p:cNvCxnSpPr>
          <p:nvPr/>
        </p:nvCxnSpPr>
        <p:spPr>
          <a:xfrm rot="16200000" flipV="1">
            <a:off x="5630863" y="4630738"/>
            <a:ext cx="284162" cy="169862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ลูกศรเชื่อมต่อแบบตรง 137"/>
          <p:cNvCxnSpPr>
            <a:endCxn id="5141" idx="3"/>
          </p:cNvCxnSpPr>
          <p:nvPr/>
        </p:nvCxnSpPr>
        <p:spPr>
          <a:xfrm rot="5400000">
            <a:off x="5826919" y="3969544"/>
            <a:ext cx="501650" cy="420688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ลูกศรเชื่อมต่อแบบตรง 140"/>
          <p:cNvCxnSpPr>
            <a:endCxn id="5158" idx="2"/>
          </p:cNvCxnSpPr>
          <p:nvPr/>
        </p:nvCxnSpPr>
        <p:spPr>
          <a:xfrm>
            <a:off x="5680075" y="3624263"/>
            <a:ext cx="0" cy="717550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ลูกศรเชื่อมต่อแบบตรง 146"/>
          <p:cNvCxnSpPr>
            <a:endCxn id="5172" idx="3"/>
          </p:cNvCxnSpPr>
          <p:nvPr/>
        </p:nvCxnSpPr>
        <p:spPr>
          <a:xfrm rot="10800000" flipV="1">
            <a:off x="4500563" y="2928938"/>
            <a:ext cx="1857375" cy="1076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สี่เหลี่ยมผืนผ้า 94"/>
          <p:cNvSpPr/>
          <p:nvPr/>
        </p:nvSpPr>
        <p:spPr>
          <a:xfrm>
            <a:off x="77788" y="3744089"/>
            <a:ext cx="2360611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A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(รพ.อุดรธานี)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M1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(รพ.กุม</a:t>
            </a:r>
            <a:r>
              <a:rPr lang="th-TH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ภวา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ปี) 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M2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(รพ.บ้าน</a:t>
            </a:r>
            <a:r>
              <a:rPr lang="th-TH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ผือ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หนอง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หาน บ้าน</a:t>
            </a:r>
            <a:r>
              <a:rPr lang="th-TH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ดุง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เพ็ญ) 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F2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F3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แห่ง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 21 แห่ง 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ศูนย์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สุขภาพชุมชนเมือง 3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</a:p>
          <a:p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รพ.สต.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210 แห่ง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188640"/>
            <a:ext cx="792227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เครือข่ายบริการสุขภาพอนามัยแม่และเด็กจังหวัดอุดรธานี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Line Callout 2 25"/>
          <p:cNvSpPr/>
          <p:nvPr/>
        </p:nvSpPr>
        <p:spPr>
          <a:xfrm>
            <a:off x="7389217" y="3863975"/>
            <a:ext cx="1403201" cy="609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6666"/>
              <a:gd name="adj6" fmla="val -187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en-US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kms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ช.ม.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23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นาที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Line Callout 2 100"/>
          <p:cNvSpPr/>
          <p:nvPr/>
        </p:nvSpPr>
        <p:spPr>
          <a:xfrm>
            <a:off x="2322662" y="1036637"/>
            <a:ext cx="1403201" cy="609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749"/>
              <a:gd name="adj6" fmla="val -594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129 </a:t>
            </a:r>
            <a:r>
              <a:rPr lang="en-US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kms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ช.ม.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53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นาที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7662" y="2765395"/>
            <a:ext cx="64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ชม.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23938" y="2703483"/>
            <a:ext cx="122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ชม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นาที.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10047" y="3143250"/>
            <a:ext cx="122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ชม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นาที.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AutoShape 40"/>
          <p:cNvSpPr>
            <a:spLocks noChangeArrowheads="1"/>
          </p:cNvSpPr>
          <p:nvPr/>
        </p:nvSpPr>
        <p:spPr bwMode="auto">
          <a:xfrm>
            <a:off x="179512" y="4413250"/>
            <a:ext cx="358775" cy="287338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M2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9" name="AutoShape 39"/>
          <p:cNvSpPr>
            <a:spLocks noChangeArrowheads="1"/>
          </p:cNvSpPr>
          <p:nvPr/>
        </p:nvSpPr>
        <p:spPr bwMode="auto">
          <a:xfrm>
            <a:off x="176337" y="4083051"/>
            <a:ext cx="358775" cy="287338"/>
          </a:xfrm>
          <a:prstGeom prst="plus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M1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0" name="AutoShape 37"/>
          <p:cNvSpPr>
            <a:spLocks noChangeArrowheads="1"/>
          </p:cNvSpPr>
          <p:nvPr/>
        </p:nvSpPr>
        <p:spPr bwMode="auto">
          <a:xfrm>
            <a:off x="179189" y="3788147"/>
            <a:ext cx="360363" cy="288925"/>
          </a:xfrm>
          <a:prstGeom prst="plus">
            <a:avLst>
              <a:gd name="adj" fmla="val 25000"/>
            </a:avLst>
          </a:prstGeom>
          <a:solidFill>
            <a:srgbClr val="00CC99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A</a:t>
            </a:r>
            <a:endParaRPr lang="th-TH" sz="1600" kern="120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2" name="AutoShape 45"/>
          <p:cNvSpPr>
            <a:spLocks noChangeArrowheads="1"/>
          </p:cNvSpPr>
          <p:nvPr/>
        </p:nvSpPr>
        <p:spPr bwMode="auto">
          <a:xfrm>
            <a:off x="108769" y="4953000"/>
            <a:ext cx="358775" cy="348456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F2</a:t>
            </a:r>
            <a:endParaRPr lang="th-TH" sz="14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3" name="AutoShape 54"/>
          <p:cNvSpPr>
            <a:spLocks noChangeArrowheads="1"/>
          </p:cNvSpPr>
          <p:nvPr/>
        </p:nvSpPr>
        <p:spPr bwMode="auto">
          <a:xfrm>
            <a:off x="107182" y="5373911"/>
            <a:ext cx="360362" cy="287337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F3</a:t>
            </a:r>
            <a:endParaRPr lang="th-TH" sz="1200" kern="12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156" y="2043113"/>
            <a:ext cx="53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เลย</a:t>
            </a:r>
            <a:endParaRPr lang="en-US" sz="2400" b="1" dirty="0"/>
          </a:p>
        </p:txBody>
      </p:sp>
      <p:sp>
        <p:nvSpPr>
          <p:cNvPr id="108" name="Line Callout 2 100"/>
          <p:cNvSpPr/>
          <p:nvPr/>
        </p:nvSpPr>
        <p:spPr>
          <a:xfrm>
            <a:off x="830967" y="3050656"/>
            <a:ext cx="1403201" cy="609601"/>
          </a:xfrm>
          <a:prstGeom prst="borderCallout2">
            <a:avLst>
              <a:gd name="adj1" fmla="val 44837"/>
              <a:gd name="adj2" fmla="val -1722"/>
              <a:gd name="adj3" fmla="val 18750"/>
              <a:gd name="adj4" fmla="val -16667"/>
              <a:gd name="adj5" fmla="val -76903"/>
              <a:gd name="adj6" fmla="val 85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110 </a:t>
            </a:r>
            <a:r>
              <a:rPr lang="en-US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kms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ช.ม.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นาที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9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รูปภาพ 5" descr="imagesCAY1GFQ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43063"/>
            <a:ext cx="39719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ตัวแทนเนื้อหา 2"/>
          <p:cNvSpPr txBox="1">
            <a:spLocks/>
          </p:cNvSpPr>
          <p:nvPr/>
        </p:nvSpPr>
        <p:spPr bwMode="auto">
          <a:xfrm>
            <a:off x="146157" y="82456"/>
            <a:ext cx="8858312" cy="156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kern="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ผลงา</a:t>
            </a:r>
            <a:r>
              <a:rPr lang="th-TH" sz="4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นการดำเนินงาน ปี </a:t>
            </a:r>
            <a:r>
              <a:rPr lang="en-US" sz="4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2561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kern="0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ตค</a:t>
            </a:r>
            <a:r>
              <a:rPr lang="th-TH" sz="4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4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60 – </a:t>
            </a:r>
            <a:r>
              <a:rPr lang="th-TH" sz="4000" b="1" kern="0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4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4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  <a:endParaRPr lang="th-TH" sz="4000" b="1" kern="0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7" name="รูปภาพ 4" descr="imagesCAWUKP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71750"/>
            <a:ext cx="2357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" y="11430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80624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832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87450" y="476250"/>
            <a:ext cx="7497763" cy="570071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Angsana New" pitchFamily="18" charset="-34"/>
              </a:rPr>
              <a:t/>
            </a:r>
            <a:br>
              <a:rPr lang="en-US" b="1" smtClean="0">
                <a:latin typeface="Angsana New" pitchFamily="18" charset="-34"/>
              </a:rPr>
            </a:br>
            <a:endParaRPr lang="en-US" smtClean="0">
              <a:latin typeface="Angsana New" pitchFamily="18" charset="-34"/>
            </a:endParaRPr>
          </a:p>
          <a:p>
            <a:endParaRPr lang="th-TH" smtClean="0"/>
          </a:p>
        </p:txBody>
      </p:sp>
      <p:graphicFrame>
        <p:nvGraphicFramePr>
          <p:cNvPr id="8" name="Objec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508836"/>
              </p:ext>
            </p:extLst>
          </p:nvPr>
        </p:nvGraphicFramePr>
        <p:xfrm>
          <a:off x="355600" y="1714500"/>
          <a:ext cx="8504238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214313" y="50006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อัตรามารดาตาย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จังหวัดอุดรธานี ปีงบประมาณ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2555-2561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ตค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  <a:endParaRPr lang="th-TH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6143625" y="1785938"/>
            <a:ext cx="2438400" cy="276225"/>
          </a:xfrm>
          <a:prstGeom prst="rect">
            <a:avLst/>
          </a:prstGeom>
          <a:solidFill>
            <a:srgbClr val="C1F8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เกณฑ์ชี้วัด </a:t>
            </a:r>
            <a:r>
              <a:rPr lang="en-US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20: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แสนการเกิดมีชีพ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3625" y="6286500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ก1 - ก2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7295356" y="3733800"/>
            <a:ext cx="705644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5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87450" y="476250"/>
            <a:ext cx="7497763" cy="57007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Angsana New" pitchFamily="18" charset="-34"/>
              </a:rPr>
              <a:t/>
            </a:r>
            <a:br>
              <a:rPr lang="en-US" b="1" dirty="0" smtClean="0">
                <a:latin typeface="Angsana New" pitchFamily="18" charset="-34"/>
              </a:rPr>
            </a:br>
            <a:endParaRPr lang="en-US" dirty="0" smtClean="0">
              <a:latin typeface="Angsana New" pitchFamily="18" charset="-34"/>
            </a:endParaRPr>
          </a:p>
          <a:p>
            <a:endParaRPr lang="th-TH" dirty="0" smtClean="0"/>
          </a:p>
        </p:txBody>
      </p:sp>
      <p:graphicFrame>
        <p:nvGraphicFramePr>
          <p:cNvPr id="9" name="Object 57"/>
          <p:cNvGraphicFramePr>
            <a:graphicFrameLocks/>
          </p:cNvGraphicFramePr>
          <p:nvPr>
            <p:extLst/>
          </p:nvPr>
        </p:nvGraphicFramePr>
        <p:xfrm>
          <a:off x="457201" y="1714500"/>
          <a:ext cx="82296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142875" y="214313"/>
            <a:ext cx="9001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อัตราทารกตายปริกำเนิด จังหวัดอุดรธานี  ปี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2555-2561</a:t>
            </a:r>
            <a:endParaRPr lang="th-TH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ตค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929313" y="1214438"/>
            <a:ext cx="2724150" cy="276225"/>
          </a:xfrm>
          <a:prstGeom prst="rect">
            <a:avLst/>
          </a:prstGeom>
          <a:solidFill>
            <a:srgbClr val="C1F8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เกณฑ์ชี้วัด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8 :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1000 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การเกิดทั้งหมด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3625" y="6286500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ก1 - ก2</a:t>
            </a:r>
          </a:p>
        </p:txBody>
      </p:sp>
    </p:spTree>
    <p:extLst>
      <p:ext uri="{BB962C8B-B14F-4D97-AF65-F5344CB8AC3E}">
        <p14:creationId xmlns:p14="http://schemas.microsoft.com/office/powerpoint/2010/main" val="41710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186019"/>
              </p:ext>
            </p:extLst>
          </p:nvPr>
        </p:nvGraphicFramePr>
        <p:xfrm>
          <a:off x="0" y="908720"/>
          <a:ext cx="89644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5720" y="357166"/>
            <a:ext cx="8515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สาเหตุการตายปริกำเนิด ปี 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2555-2561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4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ตค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24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กค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1)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00192" y="6569943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ก1 - ก2</a:t>
            </a:r>
          </a:p>
        </p:txBody>
      </p:sp>
    </p:spTree>
    <p:extLst>
      <p:ext uri="{BB962C8B-B14F-4D97-AF65-F5344CB8AC3E}">
        <p14:creationId xmlns:p14="http://schemas.microsoft.com/office/powerpoint/2010/main" val="5686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39142" y="862786"/>
            <a:ext cx="7497763" cy="57007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Angsana New" pitchFamily="18" charset="-34"/>
              </a:rPr>
              <a:t/>
            </a:r>
            <a:br>
              <a:rPr lang="en-US" b="1" dirty="0" smtClean="0">
                <a:latin typeface="Angsana New" pitchFamily="18" charset="-34"/>
              </a:rPr>
            </a:br>
            <a:endParaRPr lang="en-US" dirty="0" smtClean="0">
              <a:latin typeface="Angsana New" pitchFamily="18" charset="-34"/>
            </a:endParaRPr>
          </a:p>
          <a:p>
            <a:endParaRPr lang="th-TH" dirty="0" smtClean="0"/>
          </a:p>
        </p:txBody>
      </p:sp>
      <p:graphicFrame>
        <p:nvGraphicFramePr>
          <p:cNvPr id="8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612778"/>
              </p:ext>
            </p:extLst>
          </p:nvPr>
        </p:nvGraphicFramePr>
        <p:xfrm>
          <a:off x="685800" y="9144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264064" y="152400"/>
            <a:ext cx="8643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ทารกตายปริกำเนิดจากสาเหตุ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Birth Asphyxia</a:t>
            </a:r>
            <a:endParaRPr lang="th-TH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23928" y="6286500"/>
            <a:ext cx="4523161" cy="276999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</a:t>
            </a:r>
            <a:r>
              <a:rPr lang="en-US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 รายงาน </a:t>
            </a: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ก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1 และรายงานตัวชี้วัดทารกแรกเกิด</a:t>
            </a:r>
            <a:endParaRPr lang="th-TH" sz="1200" b="1" dirty="0">
              <a:solidFill>
                <a:srgbClr val="CC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085184"/>
            <a:ext cx="509922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ลดอัตราทารกตายจาก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67.77%</a:t>
            </a:r>
            <a:endParaRPr lang="en-US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14826"/>
              </p:ext>
            </p:extLst>
          </p:nvPr>
        </p:nvGraphicFramePr>
        <p:xfrm>
          <a:off x="126665" y="1075540"/>
          <a:ext cx="8568952" cy="521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5720" y="-12166"/>
            <a:ext cx="8515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อัตราการขาดออกซิเจนที่ 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นาที 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&amp; SBA 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ที่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นาที</a:t>
            </a:r>
            <a:b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จังหวัดอุดรธานี</a:t>
            </a:r>
            <a:b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2552-2561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4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ตค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24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กค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1)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41813" y="762000"/>
            <a:ext cx="1727300" cy="276999"/>
          </a:xfrm>
          <a:prstGeom prst="rect">
            <a:avLst/>
          </a:prstGeom>
          <a:solidFill>
            <a:srgbClr val="FFE6C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เกณฑ์ </a:t>
            </a:r>
            <a:r>
              <a:rPr lang="en-US" sz="12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25:</a:t>
            </a:r>
            <a:r>
              <a:rPr lang="th-TH" sz="12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1000 </a:t>
            </a:r>
            <a:r>
              <a:rPr lang="en-US" sz="12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LB </a:t>
            </a:r>
            <a:endParaRPr lang="th-TH" sz="12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3625" y="6286500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ก</a:t>
            </a: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53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87450" y="476250"/>
            <a:ext cx="7497763" cy="57007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Angsana New" pitchFamily="18" charset="-34"/>
              </a:rPr>
              <a:t/>
            </a:r>
            <a:br>
              <a:rPr lang="en-US" b="1" dirty="0" smtClean="0">
                <a:latin typeface="Angsana New" pitchFamily="18" charset="-34"/>
              </a:rPr>
            </a:br>
            <a:endParaRPr lang="en-US" dirty="0" smtClean="0">
              <a:latin typeface="Angsana New" pitchFamily="18" charset="-34"/>
            </a:endParaRPr>
          </a:p>
          <a:p>
            <a:endParaRPr lang="th-TH" dirty="0" smtClean="0"/>
          </a:p>
        </p:txBody>
      </p:sp>
      <p:graphicFrame>
        <p:nvGraphicFramePr>
          <p:cNvPr id="8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375251"/>
              </p:ext>
            </p:extLst>
          </p:nvPr>
        </p:nvGraphicFramePr>
        <p:xfrm>
          <a:off x="1003300" y="2006600"/>
          <a:ext cx="7454900" cy="336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214313" y="500063"/>
            <a:ext cx="864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อัตราการคลอดก่อนกำหนด</a:t>
            </a:r>
            <a:endParaRPr lang="th-TH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จังหวัดอุดรธานี ปีงบประมาณ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2555-2561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ตค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  <a:endParaRPr lang="th-TH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43625" y="6286500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ก</a:t>
            </a: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22938" y="1422148"/>
            <a:ext cx="2724150" cy="276225"/>
          </a:xfrm>
          <a:prstGeom prst="rect">
            <a:avLst/>
          </a:prstGeom>
          <a:solidFill>
            <a:srgbClr val="C1F8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เกณฑ์ชี้วัด </a:t>
            </a:r>
            <a:r>
              <a:rPr lang="th-TH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ไม่เกิน ร้อยละ </a:t>
            </a:r>
            <a:r>
              <a:rPr lang="en-US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10</a:t>
            </a:r>
            <a:endParaRPr lang="th-TH" sz="12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2938" y="4854351"/>
            <a:ext cx="244827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ลดลง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10.57%</a:t>
            </a:r>
            <a:endParaRPr lang="en-US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87450" y="476250"/>
            <a:ext cx="7497763" cy="57007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Angsana New" pitchFamily="18" charset="-34"/>
              </a:rPr>
              <a:t/>
            </a:r>
            <a:br>
              <a:rPr lang="en-US" b="1" dirty="0" smtClean="0">
                <a:latin typeface="Angsana New" pitchFamily="18" charset="-34"/>
              </a:rPr>
            </a:br>
            <a:endParaRPr lang="en-US" dirty="0" smtClean="0">
              <a:latin typeface="Angsana New" pitchFamily="18" charset="-34"/>
            </a:endParaRPr>
          </a:p>
          <a:p>
            <a:endParaRPr lang="th-TH" dirty="0" smtClean="0"/>
          </a:p>
        </p:txBody>
      </p:sp>
      <p:graphicFrame>
        <p:nvGraphicFramePr>
          <p:cNvPr id="8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063757"/>
              </p:ext>
            </p:extLst>
          </p:nvPr>
        </p:nvGraphicFramePr>
        <p:xfrm>
          <a:off x="1003300" y="2006600"/>
          <a:ext cx="74469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214313" y="500063"/>
            <a:ext cx="864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ร้อยละของทารกแรกเกิดน้ำหนักต่ำกว่า 2500 กรัม </a:t>
            </a:r>
            <a:br>
              <a:rPr lang="th-TH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จังหวัดอุดรธานี พ.ศ. 25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55</a:t>
            </a: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– 25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61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4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ตค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24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กค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1)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86563" y="1643063"/>
            <a:ext cx="1928812" cy="307975"/>
          </a:xfrm>
          <a:prstGeom prst="rect">
            <a:avLst/>
          </a:prstGeom>
          <a:solidFill>
            <a:srgbClr val="FBD5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เกณฑ์ไม่เกินร้อยละ7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54787" y="6008687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ก2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5029200"/>
            <a:ext cx="5257800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00FF"/>
                </a:solidFill>
                <a:latin typeface="Comic Sans MS" pitchFamily="66" charset="0"/>
              </a:rPr>
              <a:t>จากการวิเคราะห์ข้อมูล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50%</a:t>
            </a:r>
            <a:r>
              <a:rPr lang="th-TH" dirty="0" smtClean="0">
                <a:solidFill>
                  <a:srgbClr val="0000FF"/>
                </a:solidFill>
                <a:latin typeface="Comic Sans MS" pitchFamily="66" charset="0"/>
              </a:rPr>
              <a:t> จาก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preterm</a:t>
            </a:r>
            <a:endParaRPr lang="th-TH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77525"/>
              </p:ext>
            </p:extLst>
          </p:nvPr>
        </p:nvGraphicFramePr>
        <p:xfrm>
          <a:off x="838200" y="13716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428625" y="142875"/>
            <a:ext cx="8215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อัตรามารดาตกเลือดหลัง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คลอด จังหวัด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อุดรธานี ปีงบประมาณ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2552-2561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ตค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72200" y="6400800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ก</a:t>
            </a: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715000" y="1295400"/>
            <a:ext cx="2724150" cy="276225"/>
          </a:xfrm>
          <a:prstGeom prst="rect">
            <a:avLst/>
          </a:prstGeom>
          <a:solidFill>
            <a:srgbClr val="C1F8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เกณฑ์ชี้วัด </a:t>
            </a:r>
            <a:r>
              <a:rPr lang="th-TH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ไม่เกิน ร้อยละ </a:t>
            </a:r>
            <a:r>
              <a:rPr lang="en-US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th-TH" sz="12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:\งานเขตบริการสุขภาพที่ 8\แผนที่เขต 8\แผนที่อุดรธานี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74" y="1196752"/>
            <a:ext cx="5843326" cy="36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17" y="3162046"/>
            <a:ext cx="3733800" cy="1532334"/>
          </a:xfrm>
          <a:prstGeom prst="wedgeRoundRectCallout">
            <a:avLst>
              <a:gd name="adj1" fmla="val 45363"/>
              <a:gd name="adj2" fmla="val -78421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txBody>
          <a:bodyPr wrap="square" lIns="72000" tIns="0" rIns="0" bIns="0">
            <a:spAutoFit/>
          </a:bodyPr>
          <a:lstStyle/>
          <a:p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*สูตินรีแพทย์ทั่วไป  6 คน</a:t>
            </a:r>
          </a:p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gynecologist 3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*maternal fetal medicine 1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*reproductive medicine 1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urogynecologist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0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43792" y="3338281"/>
            <a:ext cx="1041400" cy="20431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รพศ.อุดรธานี</a:t>
            </a:r>
            <a:endParaRPr lang="en-US" sz="1200" b="1" dirty="0">
              <a:ln w="1905"/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1" name="Picture 4" descr="C:\Users\Samaleo\Desktop\ประชุมคณะกรรมการเขตสุขภาพที่ 8 ครั้งที่ 2_2558\รูปประกอบ\hospital-illustration-58613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21" y="2402452"/>
            <a:ext cx="778621" cy="9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Samaleo\Desktop\ประชุมคณะกรรมการเขตสุขภาพที่ 8 ครั้งที่ 2_2558\รูปประกอบ\hospital-illustration-58613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2" y="3519216"/>
            <a:ext cx="694460" cy="64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98987" y="4066325"/>
            <a:ext cx="1041400" cy="18728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รพ.กุมภวาปี</a:t>
            </a:r>
            <a:endParaRPr lang="en-US" sz="1100" b="1" dirty="0">
              <a:ln w="1905"/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72" name="TextBox 8"/>
          <p:cNvSpPr>
            <a:spLocks noChangeArrowheads="1"/>
          </p:cNvSpPr>
          <p:nvPr/>
        </p:nvSpPr>
        <p:spPr bwMode="auto">
          <a:xfrm>
            <a:off x="6438364" y="2460383"/>
            <a:ext cx="2156955" cy="476726"/>
          </a:xfrm>
          <a:prstGeom prst="wedgeRoundRectCallout">
            <a:avLst>
              <a:gd name="adj1" fmla="val -102833"/>
              <a:gd name="adj2" fmla="val 205056"/>
              <a:gd name="adj3" fmla="val 16667"/>
            </a:avLst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0" rIns="0" bIns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สูติแพทย์ 3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กุมารแพทย์ 2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115888" y="165102"/>
            <a:ext cx="5561125" cy="790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alt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จัดบริการดูแลมารดาและทารก</a:t>
            </a:r>
            <a:endParaRPr lang="th-TH" altLang="en-US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จังหวัดอุดรธานี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0" y="2077381"/>
            <a:ext cx="458029" cy="4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Samaleo\Desktop\ประชุมคณะกรรมการเขตสุขภาพที่ 8 ครั้งที่ 2_2558\รูปประกอบ\hospital-illustration-586138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81" y="2814738"/>
            <a:ext cx="458306" cy="42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amaleo\Desktop\ประชุมคณะกรรมการเขตสุขภาพที่ 8 ครั้งที่ 2_2558\รูปประกอบ\hospital-illustration-586138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29" y="1862514"/>
            <a:ext cx="458306" cy="42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302392" y="2479284"/>
            <a:ext cx="1041400" cy="18728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 smtClean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รพ.บ้าน</a:t>
            </a:r>
            <a:r>
              <a:rPr lang="th-TH" sz="1100" b="1" dirty="0" err="1" smtClean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ผือ</a:t>
            </a:r>
            <a:endParaRPr lang="en-US" sz="1100" b="1" dirty="0">
              <a:ln w="1905"/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4215" y="2300742"/>
            <a:ext cx="1041400" cy="20431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 smtClean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รพ.บ้าน</a:t>
            </a:r>
            <a:r>
              <a:rPr lang="th-TH" sz="1200" b="1" dirty="0" err="1" smtClean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ดุง</a:t>
            </a:r>
            <a:endParaRPr lang="en-US" sz="1200" b="1" dirty="0">
              <a:ln w="1905"/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20382" y="3230483"/>
            <a:ext cx="1041400" cy="18728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 smtClean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รพ.หนองหาน</a:t>
            </a:r>
            <a:endParaRPr lang="en-US" sz="1100" b="1" dirty="0">
              <a:ln w="1905"/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4" descr="C:\Users\Samaleo\Desktop\ประชุมคณะกรรมการเขตสุขภาพที่ 8 ครั้งที่ 2_2558\รูปประกอบ\hospital-illustration-586138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61" y="1999438"/>
            <a:ext cx="458306" cy="42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822815" y="2402451"/>
            <a:ext cx="1041400" cy="20431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 smtClean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รพ.เพ็ญ</a:t>
            </a:r>
            <a:endParaRPr lang="en-US" sz="1200" b="1" dirty="0">
              <a:ln w="1905"/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7903" y="2398189"/>
            <a:ext cx="1219200" cy="658718"/>
          </a:xfrm>
          <a:prstGeom prst="wedgeRoundRectCallout">
            <a:avLst>
              <a:gd name="adj1" fmla="val 134915"/>
              <a:gd name="adj2" fmla="val -358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สูติแพทย์ 2</a:t>
            </a: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กุมารแพทย์ 1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935469" y="1074956"/>
            <a:ext cx="1227503" cy="541812"/>
          </a:xfrm>
          <a:prstGeom prst="wedgeRoundRectCallout">
            <a:avLst>
              <a:gd name="adj1" fmla="val 41225"/>
              <a:gd name="adj2" fmla="val 1297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สูติแพทย์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กุมารแพทย์ 1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905614" y="955679"/>
            <a:ext cx="1257185" cy="541812"/>
          </a:xfrm>
          <a:prstGeom prst="wedgeRoundRectCallout">
            <a:avLst>
              <a:gd name="adj1" fmla="val -95889"/>
              <a:gd name="adj2" fmla="val 1258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สูติแพทย์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กุมารแพทย์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534206" y="1671866"/>
            <a:ext cx="1257185" cy="541812"/>
          </a:xfrm>
          <a:prstGeom prst="wedgeRoundRectCallout">
            <a:avLst>
              <a:gd name="adj1" fmla="val -195612"/>
              <a:gd name="adj2" fmla="val 199404"/>
              <a:gd name="adj3" fmla="val 16667"/>
            </a:avLst>
          </a:prstGeom>
          <a:ln w="1905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สูติแพทย์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กุมารแพทย์ 1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903" y="6164914"/>
            <a:ext cx="83655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สูติแพทย์ออกดูแล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risk pregnancy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.ลูกข่ายเดือนละ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ครั้ง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2222" y="4694380"/>
            <a:ext cx="2365166" cy="1430179"/>
          </a:xfrm>
          <a:prstGeom prst="wedgeRoundRectCallout">
            <a:avLst>
              <a:gd name="adj1" fmla="val 35898"/>
              <a:gd name="adj2" fmla="val -15787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lIns="72000" tIns="0" rIns="0" bIns="0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*กุมารแพทย์ทั่วไป 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*Neonatologist    1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*Endocrinologist  1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Hemato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Oncogist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*Pulmonologist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*Neurologist 1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385192" y="4694380"/>
            <a:ext cx="3571184" cy="1430179"/>
          </a:xfrm>
          <a:prstGeom prst="wedgeRoundRectCallout">
            <a:avLst>
              <a:gd name="adj1" fmla="val -78008"/>
              <a:gd name="adj2" fmla="val -13198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lIns="72000" tIns="0" rIns="0" bIns="0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*อา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ยุร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แพทย์   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*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ศัลยแพทย์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ออร์โธปิดิกส์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*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รังสีแพทย์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แพทย์เวชศาสตร์ฉุกเฉิน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วิสัญญีแพทย์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แพทย์แผนไทย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ทันตแพทย์</a:t>
            </a:r>
            <a:endPara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เภสัช ห้องตรวจวินิจฉัย</a:t>
            </a: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พยาบาล  นักวิชาการ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87450" y="476250"/>
            <a:ext cx="7497763" cy="57007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Angsana New" pitchFamily="18" charset="-34"/>
              </a:rPr>
              <a:t/>
            </a:r>
            <a:br>
              <a:rPr lang="en-US" b="1" dirty="0" smtClean="0">
                <a:latin typeface="Angsana New" pitchFamily="18" charset="-34"/>
              </a:rPr>
            </a:br>
            <a:endParaRPr lang="en-US" dirty="0" smtClean="0">
              <a:latin typeface="Angsana New" pitchFamily="18" charset="-34"/>
            </a:endParaRPr>
          </a:p>
          <a:p>
            <a:endParaRPr lang="th-TH" dirty="0" smtClean="0"/>
          </a:p>
        </p:txBody>
      </p:sp>
      <p:graphicFrame>
        <p:nvGraphicFramePr>
          <p:cNvPr id="8" name="Objec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217235"/>
              </p:ext>
            </p:extLst>
          </p:nvPr>
        </p:nvGraphicFramePr>
        <p:xfrm>
          <a:off x="245554" y="1606764"/>
          <a:ext cx="8724900" cy="395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152400" y="188640"/>
            <a:ext cx="874008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ร้อยละของหญิงตั้งครรภ์ได้รับการฝากครรภ์ครั้งแรก</a:t>
            </a:r>
          </a:p>
          <a:p>
            <a:pPr algn="ctr">
              <a:defRPr/>
            </a:pP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เมื่ออายุครรภ์ ≤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12 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สัปดาห์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จังหวัดอุดรธานี ปีงบประมาณ </a:t>
            </a:r>
            <a:r>
              <a:rPr lang="en-US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2557-2561</a:t>
            </a:r>
            <a:r>
              <a:rPr lang="th-TH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th-TH" sz="27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ตค</a:t>
            </a:r>
            <a:r>
              <a:rPr lang="th-TH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th-TH" sz="27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กค</a:t>
            </a:r>
            <a:r>
              <a:rPr lang="th-TH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r>
              <a:rPr lang="en-US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6</a:t>
            </a:r>
            <a:r>
              <a:rPr lang="th-TH" sz="2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1)</a:t>
            </a:r>
            <a:endParaRPr lang="th-TH" sz="27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43625" y="6286500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</a:t>
            </a:r>
            <a:r>
              <a:rPr lang="en-US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รายงาน </a:t>
            </a:r>
            <a:r>
              <a:rPr lang="en-US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HDC</a:t>
            </a:r>
            <a:endParaRPr lang="th-TH" sz="1200" b="1" dirty="0">
              <a:solidFill>
                <a:srgbClr val="CC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08004" y="1700808"/>
            <a:ext cx="2724150" cy="276225"/>
          </a:xfrm>
          <a:prstGeom prst="rect">
            <a:avLst/>
          </a:prstGeom>
          <a:solidFill>
            <a:srgbClr val="C1F8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เกณฑ์ชี้วัด </a:t>
            </a:r>
            <a:r>
              <a:rPr lang="th-TH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ไม่น้อยกว่าร้อยละ </a:t>
            </a:r>
            <a:r>
              <a:rPr lang="en-US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60</a:t>
            </a:r>
            <a:endParaRPr lang="th-TH" sz="12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87450" y="476250"/>
            <a:ext cx="7497763" cy="570071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Angsana New" pitchFamily="18" charset="-34"/>
              </a:rPr>
              <a:t/>
            </a:r>
            <a:br>
              <a:rPr lang="en-US" b="1" smtClean="0">
                <a:latin typeface="Angsana New" pitchFamily="18" charset="-34"/>
              </a:rPr>
            </a:br>
            <a:endParaRPr lang="en-US" smtClean="0">
              <a:latin typeface="Angsana New" pitchFamily="18" charset="-34"/>
            </a:endParaRPr>
          </a:p>
          <a:p>
            <a:endParaRPr lang="th-TH" smtClean="0"/>
          </a:p>
        </p:txBody>
      </p:sp>
      <p:graphicFrame>
        <p:nvGraphicFramePr>
          <p:cNvPr id="8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098288"/>
              </p:ext>
            </p:extLst>
          </p:nvPr>
        </p:nvGraphicFramePr>
        <p:xfrm>
          <a:off x="279400" y="1676400"/>
          <a:ext cx="850423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214313" y="50006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สัดส่วนการผ่าตัดคลอด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จังหวัดอุดรธานี ปีงบประมาณ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2555-2561 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(ณ </a:t>
            </a:r>
            <a:r>
              <a:rPr lang="th-TH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43625" y="6286500"/>
            <a:ext cx="2303463" cy="277813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แหล่งข้อมูล   รายงาน </a:t>
            </a:r>
            <a:r>
              <a:rPr lang="th-TH" sz="12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ก</a:t>
            </a:r>
            <a:r>
              <a:rPr lang="th-TH" sz="12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22938" y="1422148"/>
            <a:ext cx="2724150" cy="276225"/>
          </a:xfrm>
          <a:prstGeom prst="rect">
            <a:avLst/>
          </a:prstGeom>
          <a:solidFill>
            <a:srgbClr val="C1F8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เกณฑ์ชี้วัด </a:t>
            </a:r>
            <a:r>
              <a:rPr lang="th-TH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ไม่เกิน ร้อยละ </a:t>
            </a:r>
            <a:r>
              <a:rPr lang="en-US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30</a:t>
            </a:r>
            <a:endParaRPr lang="th-TH" sz="12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รูปภาพ 5" descr="imagesCAY1GFQ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9719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ตัวแทนเนื้อหา 2"/>
          <p:cNvSpPr txBox="1">
            <a:spLocks/>
          </p:cNvSpPr>
          <p:nvPr/>
        </p:nvSpPr>
        <p:spPr bwMode="auto">
          <a:xfrm>
            <a:off x="123745" y="457200"/>
            <a:ext cx="8858312" cy="24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6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แผนงาน ปี </a:t>
            </a:r>
            <a:r>
              <a:rPr lang="en-US" sz="60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2562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b="1" kern="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8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2559-2563</a:t>
            </a:r>
            <a:r>
              <a:rPr lang="th-TH" sz="48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4800" b="1" kern="0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6000" b="1" kern="0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live.net/owa/ssdsongthai@hotmail.com/service.svc/s/GetFileAttachment?id=AQMkADAwATYwMAItY2MAOTctZjA4NC0wMAItMDAKAEYAAAPoW31Rc8%2FSTIU5q5qAhHaiBwCklc93Z27CRbPywgfvP7YNAAACAQwAAACklc93Z27CRbPywgfvP7YNAAJR0DV4AAAAARIAEAAPZ4XFJ6T1Rbd2Sbl%2BceqI&amp;X-OWA-CANARY=CKEoWmk58EaHx05L-Uj8h9CBh3pFAtYYj0H69Rxxyh1ChRmBknhHbvT_0pGyb3d0fXmLZbvGfT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M0MzI1MDk1NzJcIixcInB1aWRcIjpcIjE2ODg4NTMyOTI3NzM1MDhcIixcIm9pZFwiOlwiMDAwNjAwMDAtY2M5Ny1mMDg0LTAwMDAtMDAwMDAwMDAwMDAwXCIsXCJzY29wZVwiOlwiT3dhRG93bmxvYWRcIn0iLCJuYmYiOjE1MzQyOTI2NTMsImV4cCI6MTUzNDI5MzI1MywiaXNzIjoiMDAwMDAwMDItMDAwMC0wZmYxLWNlMDAtMDAwMDAwMDAwMDAwQDg0ZGY5ZTdmLWU5ZjYtNDBhZi1iNDM1LWFhYWFhYWFhYWFhYSIsImF1ZCI6IjAwMDAwMDAyLTAwMDAtMGZmMS1jZTAwLTAwMDAwMDAwMDAwMC9hdHRhY2htZW50Lm91dGxvb2subGl2ZS5uZXRAODRkZjllN2YtZTlmNi00MGFmLWI0MzUtYWFhYWFhYWFhYWFhIn0.VcBGaAX5joCslL7IVqZw8ljv8HWZLedWRhjdCbFR6LM4ODalJe-j81fTr4OyQ-kQRZNPdh2GQZ60F4RFY1kbIa187Jij7EkRlPSA3zmOk3AURfFKf6ebc05UxCElFeuzQjqKYwR_n6IiHmb4zXsJzrKbCwZtR1AnTjlMa0FKkm9VlKa95lpaZqP2xWmQONav7oDRkTn15I_-mWInrWSRwusLbqefpXJeqyDEzVL-K6qGuptzCUrsSNntpb9eypo0cKUj7Y8fwuAe-OlHkZzY4tLIOT5umionn-0-WJoJtDQ5k31PNWhRdFH87oDQWmz2eEumEvRzSS83PA7rqm7sxw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578"/>
            <a:ext cx="9144000" cy="39504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live.net/owa/ssdsongthai@hotmail.com/service.svc/s/GetFileAttachment?id=AQMkADAwATYwMAItY2MAOTctZjA4NC0wMAItMDAKAEYAAAPoW31Rc8%2FSTIU5q5qAhHaiBwCklc93Z27CRbPywgfvP7YNAAACAQwAAACklc93Z27CRbPywgfvP7YNAAJR0DV5AAAAARIAEACzT3gIz2hXQ4UgxGqirOKw&amp;X-OWA-CANARY=joQkhkEc0kSf6HEW6obur9ApdotFAtYYWWuplEfDfiBEc3Ab-zWjwf4dMmZYk1vivYdhgJREAD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M0MzI1MDk1NzJcIixcInB1aWRcIjpcIjE2ODg4NTMyOTI3NzM1MDhcIixcIm9pZFwiOlwiMDAwNjAwMDAtY2M5Ny1mMDg0LTAwMDAtMDAwMDAwMDAwMDAwXCIsXCJzY29wZVwiOlwiT3dhRG93bmxvYWRcIn0iLCJuYmYiOjE1MzQyOTI2NzUsImV4cCI6MTUzNDI5MzI3NSwiaXNzIjoiMDAwMDAwMDItMDAwMC0wZmYxLWNlMDAtMDAwMDAwMDAwMDAwQDg0ZGY5ZTdmLWU5ZjYtNDBhZi1iNDM1LWFhYWFhYWFhYWFhYSIsImF1ZCI6IjAwMDAwMDAyLTAwMDAtMGZmMS1jZTAwLTAwMDAwMDAwMDAwMC9hdHRhY2htZW50Lm91dGxvb2subGl2ZS5uZXRAODRkZjllN2YtZTlmNi00MGFmLWI0MzUtYWFhYWFhYWFhYWFhIn0.selS7nR5QkZu7mYa7wlRwcQ_VuOwzl9dO6_OghBVzpet8LNKxKWp3CcP_T7hA1F1R9epqpjgdbc9JlCpD496ak-UeRGN4ZTVx42H9GL5_j12YklCMLgMOXyT5pazu7F2wdD7pleMrTVdbystfaIE605qSF4fVYX4xCSUB-SNzBkNxpwqKpPXOTOmtWoCx0Jd_KYUvoKo8plRTHjsElDJnOLTfzSFWZmkQVCDiuTktDmTfR2DJCxHgQHPVJRi4zIgI-3oWx6Ed5z-MXpeGC7VePHA4jKWwnmeD07WWWTsDcHWGDTAZzoJEKl2Wand1fIhHosHXgd7MNjHy-sj__AZWQ&amp;owa=outlook.live.com&amp;isc=1&amp;isImagePreview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6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59" y="125351"/>
            <a:ext cx="2613620" cy="1766436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 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ภาพฝัน 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PNC UD MCH </a:t>
            </a:r>
            <a:b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(แผน</a:t>
            </a:r>
            <a:r>
              <a:rPr lang="th-TH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ยุทธ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ฯชาติ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ปี)</a:t>
            </a:r>
            <a:endParaRPr lang="th-TH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31174" y="2323127"/>
            <a:ext cx="3148411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การทำงานแบบข้ามภารกิจ</a:t>
            </a: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Cross mission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พชอ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017874" y="2724461"/>
            <a:ext cx="1933375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758498" y="8295"/>
            <a:ext cx="6277998" cy="20005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One plan one goal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-อัตรามารดาเสียชีวิต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-อัตราทารกเสียชีวิตภาพรวมลดลง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ทุกปี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-หญิงวัยเจริญพันธ์เข้ารับบริการปรึกษาก่อนตั้งครรภ์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-ประชาชนเข้าถึงข่าวสารความรู้ด้านมารดา ทารกและเด็กปฐมวัย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595738" y="2361126"/>
            <a:ext cx="2260323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Resource sharing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ร่วมกับรพ.ค่ายฯ /เทศบาล /เอกชน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043608" y="4245070"/>
            <a:ext cx="7425426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Area based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callboration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ABC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-ภารกิจร่วม      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: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model 2018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พื้นที่เป็นฐาน  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: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แบ่งโซนการดูแล การทำงานร่วมกับเทศบาล 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เอกชน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-ประชาชนเป็นศูนย์กลาง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ANC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ใกล้บ้าน ใกล้ใจ          </a:t>
            </a:r>
            <a:r>
              <a:rPr lang="th-TH" sz="2400" dirty="0" smtClean="0"/>
              <a:t>                                 </a:t>
            </a:r>
            <a:endParaRPr lang="en-US" sz="2400" dirty="0" smtClean="0"/>
          </a:p>
        </p:txBody>
      </p:sp>
      <p:sp>
        <p:nvSpPr>
          <p:cNvPr id="12" name="ลูกศรขึ้น 11"/>
          <p:cNvSpPr/>
          <p:nvPr/>
        </p:nvSpPr>
        <p:spPr>
          <a:xfrm>
            <a:off x="4914418" y="2035737"/>
            <a:ext cx="277403" cy="56780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4862104" y="3660977"/>
            <a:ext cx="327253" cy="5840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ซ้าย 13"/>
          <p:cNvSpPr/>
          <p:nvPr/>
        </p:nvSpPr>
        <p:spPr>
          <a:xfrm>
            <a:off x="3202053" y="2991552"/>
            <a:ext cx="705351" cy="35452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6006814" y="2982537"/>
            <a:ext cx="701421" cy="3416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ลูกศรขวา 2"/>
          <p:cNvSpPr/>
          <p:nvPr/>
        </p:nvSpPr>
        <p:spPr>
          <a:xfrm>
            <a:off x="83959" y="6060952"/>
            <a:ext cx="8952537" cy="752424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FF00"/>
                </a:solidFill>
              </a:rPr>
              <a:t>2559</a:t>
            </a:r>
            <a:r>
              <a:rPr lang="en-US" b="1" dirty="0" smtClean="0">
                <a:solidFill>
                  <a:srgbClr val="002060"/>
                </a:solidFill>
              </a:rPr>
              <a:t> 2560 2561                                                               2579     </a:t>
            </a:r>
            <a:endParaRPr lang="th-TH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2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2301" y="1927412"/>
            <a:ext cx="8653183" cy="3477875"/>
          </a:xfrm>
          <a:prstGeom prst="rect">
            <a:avLst/>
          </a:prstGeom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th-TH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พันธ</a:t>
            </a:r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กิจ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นโยบาย ยุทธศาสตร์ เป้าหมาย และผลลัพธ์ด้านสุขภาพ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อนามัย</a:t>
            </a:r>
          </a:p>
          <a:p>
            <a:pPr lvl="0"/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แม่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และเด็ก กำหนดมาตรฐาน 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ประสานและ</a:t>
            </a:r>
            <a:r>
              <a:rPr lang="th-TH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 ทั้งเครือข่าย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</a:p>
          <a:p>
            <a:pPr lvl="0"/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จังหวัด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อุดรธานี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นโยบายด้านอนามัยแม่และเด็กสู่การปฏิบัติ ติดตามกำกับ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(Monitoring)</a:t>
            </a:r>
          </a:p>
          <a:p>
            <a:pPr lvl="0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Coaching 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ประเมินผล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Evaluation) 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ตลอดจนกำกับดูแล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(Regulate) 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จัดบริการ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และพัฒนาระบบบริการสุขภาพในด้านอนามัยแม่และเด็กที่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</a:p>
          <a:p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คุณภาพ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และประสิทธิภาพ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และพัฒนาระบบบริหารจัดการทรัพยากรด้านการแพทย์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สาธารณสุข 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4811" y="990600"/>
            <a:ext cx="884816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วิสัยทัศน์ </a:t>
            </a:r>
            <a:r>
              <a:rPr lang="th-TH" sz="20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“เป็นเครือข่ายบริการสุขภาพอนามัยแม่และเด็กที่มีคุณภาพ ไร้รอยต่อ”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0766" y="5486400"/>
            <a:ext cx="8848165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(</a:t>
            </a:r>
            <a:r>
              <a:rPr lang="en-US" sz="3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Goal</a:t>
            </a:r>
            <a:r>
              <a:rPr lang="th-TH" sz="3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ลูก</a:t>
            </a:r>
            <a:r>
              <a:rPr lang="th-TH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เกิดรอดแม่ปลอดภัยเด็กไท</a:t>
            </a: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อุดร</a:t>
            </a:r>
          </a:p>
          <a:p>
            <a:r>
              <a:rPr lang="th-TH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สมอง</a:t>
            </a:r>
            <a:r>
              <a:rPr lang="th-TH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ดีพัฒนาการ</a:t>
            </a: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สมวัย</a:t>
            </a:r>
            <a:endParaRPr lang="en-US" sz="3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" y="76200"/>
            <a:ext cx="8468284" cy="723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แผนยุทธศาสตร์</a:t>
            </a:r>
            <a:r>
              <a:rPr lang="en-US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MCH </a:t>
            </a: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อุดรธานี</a:t>
            </a:r>
            <a:endParaRPr lang="en-US" sz="36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36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668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ขอผลบุญ</a:t>
            </a:r>
          </a:p>
          <a:p>
            <a:pPr algn="ctr"/>
            <a:r>
              <a:rPr lang="th-TH" sz="4400" b="1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ที่เกิดจากการคิดจะทำดี</a:t>
            </a:r>
          </a:p>
          <a:p>
            <a:pPr algn="ctr"/>
            <a:r>
              <a:rPr lang="th-TH" sz="4400" b="1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ส่งผลให้ทุกท่านประสบความสำเร็จในการทำงานตลอดไป </a:t>
            </a:r>
            <a:endParaRPr lang="th-TH" sz="4400" b="1" i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695950" cy="293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108012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สาเหตุการตายมารดา 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(2552 – 2560)</a:t>
            </a: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2427261"/>
              </p:ext>
            </p:extLst>
          </p:nvPr>
        </p:nvGraphicFramePr>
        <p:xfrm>
          <a:off x="251520" y="2204864"/>
          <a:ext cx="3829048" cy="379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ตัวยึดเนื้อหา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00003291"/>
              </p:ext>
            </p:extLst>
          </p:nvPr>
        </p:nvGraphicFramePr>
        <p:xfrm>
          <a:off x="4427984" y="332656"/>
          <a:ext cx="4500592" cy="2711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382"/>
                <a:gridCol w="1063776"/>
                <a:gridCol w="1227434"/>
              </a:tblGrid>
              <a:tr h="77305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จำนวน/สาเหตุ</a:t>
                      </a:r>
                      <a:endParaRPr lang="th-TH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th-TH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3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ทั้งหมด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17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ทางตรง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57.58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055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ทางอ้อม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42.42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ตัวยึด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6564"/>
              </p:ext>
            </p:extLst>
          </p:nvPr>
        </p:nvGraphicFramePr>
        <p:xfrm>
          <a:off x="4427984" y="3284984"/>
          <a:ext cx="4500594" cy="2711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7454"/>
                <a:gridCol w="2143140"/>
              </a:tblGrid>
              <a:tr h="773055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สาเหตุทางตรง</a:t>
                      </a:r>
                      <a:endParaRPr lang="th-TH" sz="2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สาเหตุทางอ้อม</a:t>
                      </a:r>
                      <a:endParaRPr lang="th-TH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30"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PPH</a:t>
                      </a:r>
                      <a:endParaRPr lang="th-TH" sz="24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en-US" sz="2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Heart disease</a:t>
                      </a:r>
                      <a:endParaRPr lang="th-TH" sz="22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17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2.PIH</a:t>
                      </a:r>
                      <a:endParaRPr lang="th-TH" sz="24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2.SLE</a:t>
                      </a:r>
                      <a:endParaRPr lang="th-TH" sz="24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05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3.Eclampsia</a:t>
                      </a:r>
                      <a:endParaRPr lang="th-TH" sz="24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3.CA  Ovary</a:t>
                      </a:r>
                      <a:endParaRPr lang="th-TH" sz="24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23850" y="188913"/>
            <a:ext cx="8496300" cy="719137"/>
          </a:xfrm>
          <a:prstGeom prst="flowChartAlternateProcess">
            <a:avLst/>
          </a:prstGeom>
          <a:solidFill>
            <a:srgbClr val="92D050"/>
          </a:solid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69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จำนวนและสาเหตุมารดาตาย จังหวัดอุดรธานี  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ปีงบประมาณ 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255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256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6336134" y="6341662"/>
            <a:ext cx="2670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แหล่งข้อมูล   รายงาน ก1 - ก2</a:t>
            </a:r>
          </a:p>
        </p:txBody>
      </p:sp>
      <p:graphicFrame>
        <p:nvGraphicFramePr>
          <p:cNvPr id="76898" name="Group 9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6566280"/>
              </p:ext>
            </p:extLst>
          </p:nvPr>
        </p:nvGraphicFramePr>
        <p:xfrm>
          <a:off x="179387" y="991842"/>
          <a:ext cx="8812212" cy="5075201"/>
        </p:xfrm>
        <a:graphic>
          <a:graphicData uri="http://schemas.openxmlformats.org/drawingml/2006/table">
            <a:tbl>
              <a:tblPr/>
              <a:tblGrid>
                <a:gridCol w="1420813"/>
                <a:gridCol w="1371600"/>
                <a:gridCol w="1447800"/>
                <a:gridCol w="1447800"/>
                <a:gridCol w="1524000"/>
                <a:gridCol w="1600199"/>
              </a:tblGrid>
              <a:tr h="390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8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5 ราย</a:t>
                      </a:r>
                    </a:p>
                  </a:txBody>
                  <a:tcPr marL="114300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5 ราย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1.PPH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uterine rupture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1.CHF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CA ovary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stage3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</a:t>
                      </a:r>
                      <a:r>
                        <a:rPr kumimoji="0" lang="th-TH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จากรพ.หนองบัวลำภู)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1.Severe PIH with HELLP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VSD,CHF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คลอดทารกแฝดที่บ้าน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-ปกปิดตั้งครรภ์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480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2.Post term , Embolism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2.severe PIH with Bart's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hydrop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2.Sudden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death,VSD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,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Eisenmenger’s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complex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2.PPH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PDA with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severe pulmonary hypertension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2.severe PIH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3.Sepsis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3.PPH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3.Abruptio placenta with PPH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3.Eclampsia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3.Severe PPH ,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DIC,internal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05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4.Amniotic Fluid Embolism with MF with CHF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4.CHF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4.Trombotic embolism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Eclampsia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ชักที่บ้าน ไม่รู้สติ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5.PPH</a:t>
                      </a:r>
                    </a:p>
                  </a:txBody>
                  <a:tcPr marL="1143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5.CA ovary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stage3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 </a:t>
                      </a:r>
                      <a:r>
                        <a:rPr kumimoji="0" lang="th-TH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จาก รพ.สกลนคร)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Embolism underlying SLE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วงรี 1"/>
          <p:cNvSpPr/>
          <p:nvPr/>
        </p:nvSpPr>
        <p:spPr>
          <a:xfrm>
            <a:off x="8414519" y="3397591"/>
            <a:ext cx="504056" cy="504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4716016" y="2322611"/>
            <a:ext cx="504056" cy="504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1835696" y="3397591"/>
            <a:ext cx="504056" cy="504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467544" y="5228530"/>
            <a:ext cx="504056" cy="504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467544" y="1493838"/>
            <a:ext cx="504056" cy="504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2987824" y="3861048"/>
            <a:ext cx="504056" cy="504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4355976" y="4797152"/>
            <a:ext cx="1656060" cy="1152128"/>
          </a:xfrm>
          <a:prstGeom prst="wedgeRoundRectCallout">
            <a:avLst>
              <a:gd name="adj1" fmla="val 7486"/>
              <a:gd name="adj2" fmla="val -137774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เข็มมุ่งปี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ไม่มีแม่ตายจาก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PPH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451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hc8.go.th/mhc8/images/ma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9" y="1291964"/>
            <a:ext cx="8195024" cy="43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32399" y="152400"/>
            <a:ext cx="843528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เปรียบเทียบจำนวนการตายมารดาในช่วงเวลา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เดียวกัน ของปีงบประมาณ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398376" y="4400684"/>
            <a:ext cx="1600200" cy="1219200"/>
          </a:xfrm>
          <a:prstGeom prst="snip1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ปี58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1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ปี59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1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ปี60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0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ปี61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2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2286000" y="5123986"/>
            <a:ext cx="1598136" cy="1124414"/>
          </a:xfrm>
          <a:prstGeom prst="snip1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ปี58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0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ปี59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0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ปี60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0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ปี61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 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 rot="5400000">
            <a:off x="1912007" y="868642"/>
            <a:ext cx="1241888" cy="1485810"/>
          </a:xfrm>
          <a:prstGeom prst="snip1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ปี58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0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ปี59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1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ปี60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0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ราย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ปี61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 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553439" y="4990260"/>
            <a:ext cx="1594495" cy="1105740"/>
          </a:xfrm>
          <a:prstGeom prst="snip1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ปี58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4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ปี59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ปี60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3ราย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61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3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32944" y="2207021"/>
            <a:ext cx="1548680" cy="1163960"/>
          </a:xfrm>
          <a:prstGeom prst="snip2Diag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ปี58=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 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ปี59=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ปี60=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ราย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ปี61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 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5868144" y="838200"/>
            <a:ext cx="1675656" cy="1055754"/>
          </a:xfrm>
          <a:prstGeom prst="snip2Diag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ปี58=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 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ปี59= 0 ราย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ปี60=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 ราย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ปี61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 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429911" y="4985962"/>
            <a:ext cx="1548680" cy="1110038"/>
          </a:xfrm>
          <a:prstGeom prst="snip2Diag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ปี58=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ปี59=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ปี60=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ปี61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0ราย</a:t>
            </a:r>
            <a:endParaRPr lang="th-TH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3505200" y="838200"/>
            <a:ext cx="1981200" cy="106680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ภาพรวมเขต 8 ปี 61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ราย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 flipH="1">
            <a:off x="2563738" y="1893954"/>
            <a:ext cx="1551062" cy="9196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>
            <a:off x="4153206" y="1926584"/>
            <a:ext cx="120620" cy="5603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4724400" y="1926584"/>
            <a:ext cx="734008" cy="1161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4469296" y="1926584"/>
            <a:ext cx="1263165" cy="9203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/>
          <p:cNvSpPr/>
          <p:nvPr/>
        </p:nvSpPr>
        <p:spPr>
          <a:xfrm>
            <a:off x="1998575" y="2670583"/>
            <a:ext cx="594859" cy="574933"/>
          </a:xfrm>
          <a:prstGeom prst="ellipse">
            <a:avLst/>
          </a:prstGeom>
          <a:solidFill>
            <a:srgbClr val="0000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21" name="วงรี 20"/>
          <p:cNvSpPr/>
          <p:nvPr/>
        </p:nvSpPr>
        <p:spPr>
          <a:xfrm>
            <a:off x="3608319" y="2430954"/>
            <a:ext cx="545775" cy="479257"/>
          </a:xfrm>
          <a:prstGeom prst="ellipse">
            <a:avLst/>
          </a:prstGeom>
          <a:solidFill>
            <a:srgbClr val="0000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22" name="วงรี 21"/>
          <p:cNvSpPr/>
          <p:nvPr/>
        </p:nvSpPr>
        <p:spPr>
          <a:xfrm>
            <a:off x="5675124" y="2854002"/>
            <a:ext cx="393136" cy="390857"/>
          </a:xfrm>
          <a:prstGeom prst="ellipse">
            <a:avLst/>
          </a:prstGeom>
          <a:solidFill>
            <a:srgbClr val="0000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  <p:sp>
        <p:nvSpPr>
          <p:cNvPr id="23" name="วงรี 22"/>
          <p:cNvSpPr/>
          <p:nvPr/>
        </p:nvSpPr>
        <p:spPr>
          <a:xfrm>
            <a:off x="6096357" y="2206782"/>
            <a:ext cx="413754" cy="386226"/>
          </a:xfrm>
          <a:prstGeom prst="ellipse">
            <a:avLst/>
          </a:prstGeom>
          <a:solidFill>
            <a:srgbClr val="0000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61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  <a:solidFill>
            <a:srgbClr val="FFFF99"/>
          </a:solidFill>
        </p:spPr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เส้นทางระบบ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พัฒนางาน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MCH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จังหวัดอุดรธานี</a:t>
            </a:r>
            <a:b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ปี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ามเหลี่ยมหน้าจั่ว 3"/>
          <p:cNvSpPr/>
          <p:nvPr/>
        </p:nvSpPr>
        <p:spPr>
          <a:xfrm>
            <a:off x="2123728" y="2996952"/>
            <a:ext cx="4752528" cy="316835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rgbClr val="002060"/>
              </a:solidFill>
            </a:endParaRP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เส้นทางบุญ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รูปภาพ 3"/>
          <p:cNvPicPr>
            <a:picLocks noChangeAspect="1"/>
          </p:cNvPicPr>
          <p:nvPr/>
        </p:nvPicPr>
        <p:blipFill>
          <a:blip r:embed="rId3" cstate="print">
            <a:lum bright="34000" contrast="6000"/>
          </a:blip>
          <a:srcRect/>
          <a:stretch>
            <a:fillRect/>
          </a:stretch>
        </p:blipFill>
        <p:spPr bwMode="auto">
          <a:xfrm>
            <a:off x="0" y="0"/>
            <a:ext cx="640440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4" descr="https://encrypted-tbn1.gstatic.com/images?q=tbn:ANd9GcQvmn-73mPs2u_vjto9xNDvC-MXNBy4bmLtsHR4IQGvulH28RS-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6545" y="5750719"/>
            <a:ext cx="7318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7188" y="1643063"/>
            <a:ext cx="2857500" cy="5000625"/>
          </a:xfrm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1.ฝากครรภ์ทุกที่ฟรีทุกสิทธิ์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2.หญิงตั้งครรภ์ฝากครรภ์ก่อน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สัปดาห์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3.หญิงตั้งครรภ์พบแพทย์อย่าง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น้อย 1 ครั้ง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4.หญิงตั้งครรภ์เสี่ยงสูง พบสูติ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แพทย์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ครั้งก่อนคลอด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5.หญิงตั้งครรภ์ได้รับการ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อัลต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ร้า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ซาวน์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ภายในอายุครรภ์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16-20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สัปดาห์และครั้งที่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ตามข้อ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บ่งชี้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6.หญิงตั้งครรภ์เสี่ยงสูงให้ฝาก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ครรภ์ที่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รพศ. เท่านั้น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7.หญิงตั้งครรภ์เสี่ยงสูงมากให้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ฝากครรภ์ที่   รพศ. เท่านั้น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8.มีระบบส่งต่อหญิงตั้งครรภ์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เสี่ยงสูงที่มีคุณภาพ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Placeholder 25"/>
          <p:cNvSpPr txBox="1">
            <a:spLocks/>
          </p:cNvSpPr>
          <p:nvPr/>
        </p:nvSpPr>
        <p:spPr bwMode="auto">
          <a:xfrm>
            <a:off x="5429250" y="1285875"/>
            <a:ext cx="1643063" cy="3571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คลินิกสุขภาพเด็กดี</a:t>
            </a:r>
          </a:p>
        </p:txBody>
      </p:sp>
      <p:sp>
        <p:nvSpPr>
          <p:cNvPr id="23557" name="Title 3"/>
          <p:cNvSpPr>
            <a:spLocks noGrp="1"/>
          </p:cNvSpPr>
          <p:nvPr>
            <p:ph type="title"/>
          </p:nvPr>
        </p:nvSpPr>
        <p:spPr>
          <a:xfrm>
            <a:off x="489684" y="319689"/>
            <a:ext cx="8640960" cy="648072"/>
          </a:xfrm>
        </p:spPr>
        <p:txBody>
          <a:bodyPr/>
          <a:lstStyle/>
          <a:p>
            <a:pPr eaLnBrk="1" hangingPunct="1"/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ประกาศนโยบายลูกเกิดรอดแม่ปลอดภัย พัฒนาการสมวัย เด็กไทอุดรสมองดี</a:t>
            </a:r>
            <a:b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ธันวาคม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357188" y="1285875"/>
            <a:ext cx="2857500" cy="35718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ฝากครรภ์คุณภาพ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"/>
          </p:nvPr>
        </p:nvSpPr>
        <p:spPr>
          <a:xfrm>
            <a:off x="3214688" y="1285875"/>
            <a:ext cx="2214562" cy="35718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ห้องคลอดคุณภาพ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5"/>
          <p:cNvSpPr>
            <a:spLocks noGrp="1"/>
          </p:cNvSpPr>
          <p:nvPr>
            <p:ph sz="quarter" idx="4"/>
          </p:nvPr>
        </p:nvSpPr>
        <p:spPr>
          <a:xfrm>
            <a:off x="3214688" y="1643063"/>
            <a:ext cx="2214562" cy="500062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1.โรงพยาบาลทุกแห่งมีการ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จัดบริการห้องคลอดได้ตรง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ตามมาตรฐาน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2.มีระบบการดูแลภาวะเสี่ยงของ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มารดาและทารกทุกระยะการ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คลอด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3.รพ.แม่โซน (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M1 M2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)ทุกแห่ง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พร้อมให้บริการผ่าตัดคลอดได้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4.มีระบบการตามแพทย์เวรและ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ผู้บริหาร ตามลำดับการสั่งการ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5.มีการบริการ 1669 กรณี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รับ-ส่งต่อมารดาคลอดและ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ทารกภาวะวิกฤติฉุกเฉิน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6.มีระบบการส่งต่อ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Fast tract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มารดาและทารกที่มีคุณภาพ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7.มีการทบทวนกิจกรรมคุณภาพ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ด้านแม่และเด็กและทารกทุก</a:t>
            </a: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2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8.มีระบบการดูแลเด็กแรกเกิดที่มี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Birth Asphyxia Apgar 0-3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4-7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ที่มีคุณภาพ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th-TH" b="1" dirty="0" smtClean="0">
              <a:solidFill>
                <a:srgbClr val="0000FF"/>
              </a:solidFill>
              <a:latin typeface="TH Mali Grade 6" pitchFamily="2" charset="-34"/>
            </a:endParaRPr>
          </a:p>
        </p:txBody>
      </p:sp>
      <p:pic>
        <p:nvPicPr>
          <p:cNvPr id="23562" name="รูปภาพ 6" descr="imagesCAEQ48M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5572125"/>
            <a:ext cx="1123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5429250" y="1643063"/>
            <a:ext cx="1643063" cy="500062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1.จัดระบบบริการ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คลินิก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สุขภาพ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เด็กดี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มาตรฐาน</a:t>
            </a:r>
            <a:endParaRPr lang="th-TH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2.ส่งเสริมการเฝ้า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ระวัง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ภาวะสุขภาพ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แรก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เกิด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-5ปี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3.ส่งเสริมกิจกรรม </a:t>
            </a:r>
            <a:endParaRPr lang="th-TH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2ก </a:t>
            </a:r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 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(กิน กอด เล่น </a:t>
            </a:r>
            <a:endParaRPr lang="th-TH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เล่า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เพื่อเด็ก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ไทอุดรมี </a:t>
            </a:r>
            <a:endParaRPr lang="th-TH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IQ </a:t>
            </a:r>
            <a:r>
              <a:rPr lang="en-US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EQ 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ที่ดี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4.ประเมินพัฒนาการ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ใช้แบบอนามั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</a:t>
            </a:r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5/</a:t>
            </a:r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TDSI </a:t>
            </a:r>
            <a:endParaRPr lang="en-US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หากพบความผิดปกติ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ต่อตาม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>
              <a:latin typeface="TH Mali Grade 6" pitchFamily="2" charset="-34"/>
              <a:cs typeface="TH Mali Grade 6" pitchFamily="2" charset="-34"/>
            </a:endParaRPr>
          </a:p>
        </p:txBody>
      </p:sp>
      <p:sp>
        <p:nvSpPr>
          <p:cNvPr id="30" name="Text Placeholder 25"/>
          <p:cNvSpPr txBox="1">
            <a:spLocks/>
          </p:cNvSpPr>
          <p:nvPr/>
        </p:nvSpPr>
        <p:spPr bwMode="auto">
          <a:xfrm>
            <a:off x="7072313" y="1285875"/>
            <a:ext cx="1785937" cy="3571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ศูนย์เด็กเล็กคุณภาพ</a:t>
            </a:r>
          </a:p>
        </p:txBody>
      </p:sp>
      <p:sp>
        <p:nvSpPr>
          <p:cNvPr id="31" name="Content Placeholder 4"/>
          <p:cNvSpPr txBox="1">
            <a:spLocks/>
          </p:cNvSpPr>
          <p:nvPr/>
        </p:nvSpPr>
        <p:spPr bwMode="auto">
          <a:xfrm>
            <a:off x="7072313" y="1643063"/>
            <a:ext cx="1785937" cy="500062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ศูนย์เด็กเล็กทุกสังกัด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เกณฑ์มาตรฐาน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ศูนย์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เล็กคุณภาพ </a:t>
            </a: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6 มาตรฐาน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ด้านการเจริญเติบโตของร่างกายด้วยการจัดอาหารมื้อหลัก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ด้านพัฒนาการและการเรียนรู้ตามช่วงวัย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ด้านการจัดสภาพแวดล้อมภายในและภายนอก สะอาด ปลอดภัย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ด้านการป้องกันและควบคุมโรค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ด้านบุคลากรมีสุขภาพร่างกาย จิตใจที่ดี มีความรู้การดูแลเด็ก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ด้านการมีส่วนร่วมของผู้ปกครอง ชุมชน ท้องถิ่น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1400" b="1" dirty="0">
              <a:latin typeface="TH Kodchasal" pitchFamily="2" charset="-34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>
              <a:latin typeface="TH Mali Grade 6" pitchFamily="2" charset="-34"/>
              <a:cs typeface="TH Mali Grade 6" pitchFamily="2" charset="-34"/>
            </a:endParaRPr>
          </a:p>
        </p:txBody>
      </p:sp>
      <p:pic>
        <p:nvPicPr>
          <p:cNvPr id="33" name="Picture 32" descr="gltwl_millynatal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5562600"/>
            <a:ext cx="792163" cy="941388"/>
          </a:xfrm>
          <a:prstGeom prst="rect">
            <a:avLst/>
          </a:prstGeom>
          <a:noFill/>
          <a:ln w="38100" cap="rnd">
            <a:noFill/>
            <a:prstDash val="sysDot"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3568" name="Picture 27" descr="C:\Users\atec\Desktop\แถลงข่าวMCH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5572125"/>
            <a:ext cx="8572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6700"/>
              </p:ext>
            </p:extLst>
          </p:nvPr>
        </p:nvGraphicFramePr>
        <p:xfrm>
          <a:off x="1" y="500042"/>
          <a:ext cx="9143999" cy="6357958"/>
        </p:xfrm>
        <a:graphic>
          <a:graphicData uri="http://schemas.openxmlformats.org/drawingml/2006/table">
            <a:tbl>
              <a:tblPr/>
              <a:tblGrid>
                <a:gridCol w="1284694"/>
                <a:gridCol w="2115967"/>
                <a:gridCol w="2070625"/>
                <a:gridCol w="1874142"/>
                <a:gridCol w="1798571"/>
              </a:tblGrid>
              <a:tr h="176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ประเภท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very Low Risk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Low Risk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High Risk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Very High Risk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1849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สถานที่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ANC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รพ.สต./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PCU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รพช.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รพช.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แม่โซน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รพศ.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53160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-ANC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โดย พยาบาล/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จนท.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รพ.สต.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-ระบบนัด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ครั้งคุณภาพ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-ANC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โดย แพทย์ทั่วไป(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GP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-ระบบนัดแบบ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risk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ANC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โดย สูติแพทย์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ANC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โดย สูติแพทย์ทุกครั้ง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932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ประเภทความเสี่ยง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-ไม่มีทุกข้อ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-แพทย์พิจารณา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refer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กลับดูแลที่รพสต./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PCU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-ดูแลฝากครรภ์คุณภาพ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-เคยคลอด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เด็กนน.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&gt;4,000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กรัม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-คัดกรองกลุ่มเสี่ยงเบาหวาน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GDM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-มารดาสูงน้อยกว่า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ซม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15-19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ปี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≥35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ปี ณ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EDC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 other risk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ประวัติเสี่ยงทางสูติกรรม ในครรภ์ก่อน (คลอดก่อนกำหนด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ตกเลือด, คลอดติดไหล่)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Anemia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ประวัติ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Preterm/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เคยคลอด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เด็กนน.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&lt;2,500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กรัม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Medical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GDM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วินิจฉัยแล้ว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Twins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&lt; 15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ปี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≥ 35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ปี ณ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EDC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(มีความเสี่ยง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risk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มีก้อนในมดลูก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ติด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เหล้า,บุหรี่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-bleeding per vagina</a:t>
                      </a:r>
                      <a:endParaRPr kumimoji="0" lang="th-T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ไตรมาส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-Previous c/s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Hypertension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-ทารกที่มีส่วนนำไม่ใช่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ศรีษะ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อายุครรภ์เกิน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สัปดาห์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Rh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negative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thyroid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Heart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Medical </a:t>
                      </a:r>
                      <a:endParaRPr kumimoji="0" lang="th-T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disease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เช่น 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severe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eclampsia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thalassemia</a:t>
                      </a:r>
                      <a:endParaRPr kumimoji="0" lang="th-T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-จิตเวช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1265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พบแพทย์+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U/S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ครั้งที่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อายุครรภ์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≤20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wks.+U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ครั้งที่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อายุครรภ์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32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wks.±U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/S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ครั้งที่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อายุครรภ์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≤20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wks.+U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ครั้งที่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2 -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อายุครรภ์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32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wks.±U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-อายุครรภ์หลัง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36wks. ANC</a:t>
                      </a:r>
                      <a:endParaRPr kumimoji="0" lang="th-T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 ที่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รพช.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ทุกครั้ง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ทุกครั้ง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พบสูติแพทย์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  อายุครรภ์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36-40 wks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ทุกครั้ง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ทุกครั้ง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1081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สถานที่ คลอด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ช.ระ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ดับ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M2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บ้าน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ดุง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ระดับ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F2 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หนองวัวซอ สร้างคอม  โนนสะอาด  ศรีธาตุ  วังสามหมอ  หนองแสง ไชยวาน ทุ่งฝน 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พิบูลย์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รักษ์ น้ำโสม นายูง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กุดจับ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ช.ระ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ดับ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M2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บ้าน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ดุง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ระดับ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F2 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หนองวัวซอ สร้างคอม  โนนสะอาด  ศรีธาตุ  วังสามหมอ  หนองแสง ไชยวาน ทุ่งฝน 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พิบูลย์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รักษ์ น้ำโสม นายูง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กุดจับ หากมีปัญหา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refer 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รพช.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แม่โซน/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รพศ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รพช.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แม่โซนระดับ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M1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กุม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ภวา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  ระดับ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M2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เพ็ญ หนองหาน บ้าน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ผือ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หากมีปัญหา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refer </a:t>
                      </a:r>
                      <a:r>
                        <a:rPr kumimoji="0" lang="th-T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รพศ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รพศ. ระดับ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รพ.อุดรธานี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62" marR="320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23603" name="Rectangle 1"/>
          <p:cNvSpPr>
            <a:spLocks noChangeArrowheads="1"/>
          </p:cNvSpPr>
          <p:nvPr/>
        </p:nvSpPr>
        <p:spPr bwMode="auto">
          <a:xfrm>
            <a:off x="1043608" y="10966"/>
            <a:ext cx="6912768" cy="369332"/>
          </a:xfrm>
          <a:prstGeom prst="rect">
            <a:avLst/>
          </a:prstGeom>
          <a:solidFill>
            <a:srgbClr val="C9F187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Udon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Thani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Model  classifying pregnancy  2014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</TotalTime>
  <Words>2888</Words>
  <Application>Microsoft Office PowerPoint</Application>
  <PresentationFormat>นำเสนอทางหน้าจอ (4:3)</PresentationFormat>
  <Paragraphs>656</Paragraphs>
  <Slides>36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8" baseType="lpstr">
      <vt:lpstr>การออกแบบเริ่มต้น</vt:lpstr>
      <vt:lpstr>2_ชุดรูปแบบของ Office</vt:lpstr>
      <vt:lpstr>MCH Board</vt:lpstr>
      <vt:lpstr>งานนำเสนอ PowerPoint</vt:lpstr>
      <vt:lpstr>งานนำเสนอ PowerPoint</vt:lpstr>
      <vt:lpstr>สาเหตุการตายมารดา 8 ปี (2552 – 2560)</vt:lpstr>
      <vt:lpstr>งานนำเสนอ PowerPoint</vt:lpstr>
      <vt:lpstr>เปรียบเทียบจำนวนการตายมารดาในช่วงเวลาเดียวกัน ของปีงบประมาณ</vt:lpstr>
      <vt:lpstr>เส้นทางระบบพัฒนางาน MCH จังหวัดอุดรธานี ตั้งแต่ ปี 2557 (2014)</vt:lpstr>
      <vt:lpstr>ประกาศนโยบายลูกเกิดรอดแม่ปลอดภัย พัฒนาการสมวัย เด็กไทอุดรสมองดี วันที่ 18 ธันวาคม 2556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แนวทางการดูแล  Very High Risk Pregnancy ตาม Udon model</vt:lpstr>
      <vt:lpstr>เข็มมุ่ง ปี 2561 จังหวัดอุดรธานี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สาเหตุการตายปริกำเนิด ปี 2555-2561(ตค-กค.61)</vt:lpstr>
      <vt:lpstr>งานนำเสนอ PowerPoint</vt:lpstr>
      <vt:lpstr>อัตราการขาดออกซิเจนที่ 1 , 5 นาที &amp; SBA ที่1นาที จังหวัดอุดรธานี ปี 2552-2561(ตค-กค61)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ภาพฝัน PNC UD MCH  (แผนยุทธฯชาติ20ปี)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WINDOWS10</cp:lastModifiedBy>
  <cp:revision>437</cp:revision>
  <cp:lastPrinted>2016-01-12T08:49:39Z</cp:lastPrinted>
  <dcterms:created xsi:type="dcterms:W3CDTF">2015-10-19T04:25:53Z</dcterms:created>
  <dcterms:modified xsi:type="dcterms:W3CDTF">2018-08-15T03:53:07Z</dcterms:modified>
</cp:coreProperties>
</file>